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  <p:sldId id="260" r:id="rId3"/>
    <p:sldId id="258" r:id="rId4"/>
    <p:sldId id="257" r:id="rId5"/>
    <p:sldId id="259" r:id="rId6"/>
  </p:sldIdLst>
  <p:sldSz cx="15238413" cy="79740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Blue Wordmark" id="{D6E04439-344C-B740-9968-550F9A681323}">
          <p14:sldIdLst>
            <p14:sldId id="256"/>
          </p14:sldIdLst>
        </p14:section>
        <p14:section name="White Wordmark" id="{AAFC1747-B1B5-034A-88A5-F84885BC24E6}">
          <p14:sldIdLst>
            <p14:sldId id="260"/>
          </p14:sldIdLst>
        </p14:section>
        <p14:section name="No photo" id="{7888E9F0-7882-9C46-BF11-694CA71524FE}">
          <p14:sldIdLst>
            <p14:sldId id="258"/>
          </p14:sldIdLst>
        </p14:section>
        <p14:section name="Instructions and Movable Graphics" id="{4025CAD4-B29D-BB46-BE87-B5F1ED1ACB57}">
          <p14:sldIdLst>
            <p14:sldId id="257"/>
            <p14:sldId id="259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9A6A"/>
    <a:srgbClr val="002B8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53"/>
    <p:restoredTop sz="95994"/>
  </p:normalViewPr>
  <p:slideViewPr>
    <p:cSldViewPr snapToGrid="0" snapToObjects="1">
      <p:cViewPr>
        <p:scale>
          <a:sx n="57" d="100"/>
          <a:sy n="57" d="100"/>
        </p:scale>
        <p:origin x="816" y="1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04802" y="1305007"/>
            <a:ext cx="11428810" cy="2776138"/>
          </a:xfrm>
        </p:spPr>
        <p:txBody>
          <a:bodyPr anchor="b"/>
          <a:lstStyle>
            <a:lvl1pPr algn="ctr">
              <a:defRPr sz="697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04802" y="4188203"/>
            <a:ext cx="11428810" cy="1925207"/>
          </a:xfrm>
        </p:spPr>
        <p:txBody>
          <a:bodyPr/>
          <a:lstStyle>
            <a:lvl1pPr marL="0" indent="0" algn="ctr">
              <a:buNone/>
              <a:defRPr sz="2790"/>
            </a:lvl1pPr>
            <a:lvl2pPr marL="531586" indent="0" algn="ctr">
              <a:buNone/>
              <a:defRPr sz="2325"/>
            </a:lvl2pPr>
            <a:lvl3pPr marL="1063173" indent="0" algn="ctr">
              <a:buNone/>
              <a:defRPr sz="2093"/>
            </a:lvl3pPr>
            <a:lvl4pPr marL="1594759" indent="0" algn="ctr">
              <a:buNone/>
              <a:defRPr sz="1860"/>
            </a:lvl4pPr>
            <a:lvl5pPr marL="2126346" indent="0" algn="ctr">
              <a:buNone/>
              <a:defRPr sz="1860"/>
            </a:lvl5pPr>
            <a:lvl6pPr marL="2657932" indent="0" algn="ctr">
              <a:buNone/>
              <a:defRPr sz="1860"/>
            </a:lvl6pPr>
            <a:lvl7pPr marL="3189519" indent="0" algn="ctr">
              <a:buNone/>
              <a:defRPr sz="1860"/>
            </a:lvl7pPr>
            <a:lvl8pPr marL="3721105" indent="0" algn="ctr">
              <a:buNone/>
              <a:defRPr sz="1860"/>
            </a:lvl8pPr>
            <a:lvl9pPr marL="4252692" indent="0" algn="ctr">
              <a:buNone/>
              <a:defRPr sz="186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A5452-2940-504C-B947-623D77535395}" type="datetimeFigureOut">
              <a:rPr lang="en-US" smtClean="0"/>
              <a:t>5/25/22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3D084-D843-1945-8906-9A1C879BD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3005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A5452-2940-504C-B947-623D77535395}" type="datetimeFigureOut">
              <a:rPr lang="en-US" smtClean="0"/>
              <a:t>5/25/22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3D084-D843-1945-8906-9A1C879BD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6043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904989" y="424543"/>
            <a:ext cx="3285783" cy="6757607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47641" y="424543"/>
            <a:ext cx="9666868" cy="6757607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A5452-2940-504C-B947-623D77535395}" type="datetimeFigureOut">
              <a:rPr lang="en-US" smtClean="0"/>
              <a:t>5/25/22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3D084-D843-1945-8906-9A1C879BD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4159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A5452-2940-504C-B947-623D77535395}" type="datetimeFigureOut">
              <a:rPr lang="en-US" smtClean="0"/>
              <a:t>5/25/22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3D084-D843-1945-8906-9A1C879BD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4136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39704" y="1987967"/>
            <a:ext cx="13143131" cy="3316967"/>
          </a:xfrm>
        </p:spPr>
        <p:txBody>
          <a:bodyPr anchor="b"/>
          <a:lstStyle>
            <a:lvl1pPr>
              <a:defRPr sz="6976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39704" y="5336314"/>
            <a:ext cx="13143131" cy="1744315"/>
          </a:xfrm>
        </p:spPr>
        <p:txBody>
          <a:bodyPr/>
          <a:lstStyle>
            <a:lvl1pPr marL="0" indent="0">
              <a:buNone/>
              <a:defRPr sz="2790">
                <a:solidFill>
                  <a:schemeClr val="tx1">
                    <a:tint val="75000"/>
                  </a:schemeClr>
                </a:solidFill>
              </a:defRPr>
            </a:lvl1pPr>
            <a:lvl2pPr marL="531586" indent="0">
              <a:buNone/>
              <a:defRPr sz="2325">
                <a:solidFill>
                  <a:schemeClr val="tx1">
                    <a:tint val="75000"/>
                  </a:schemeClr>
                </a:solidFill>
              </a:defRPr>
            </a:lvl2pPr>
            <a:lvl3pPr marL="1063173" indent="0">
              <a:buNone/>
              <a:defRPr sz="2093">
                <a:solidFill>
                  <a:schemeClr val="tx1">
                    <a:tint val="75000"/>
                  </a:schemeClr>
                </a:solidFill>
              </a:defRPr>
            </a:lvl3pPr>
            <a:lvl4pPr marL="1594759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4pPr>
            <a:lvl5pPr marL="2126346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5pPr>
            <a:lvl6pPr marL="2657932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6pPr>
            <a:lvl7pPr marL="3189519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7pPr>
            <a:lvl8pPr marL="3721105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8pPr>
            <a:lvl9pPr marL="4252692" indent="0">
              <a:buNone/>
              <a:defRPr sz="18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A5452-2940-504C-B947-623D77535395}" type="datetimeFigureOut">
              <a:rPr lang="en-US" smtClean="0"/>
              <a:t>5/25/22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3D084-D843-1945-8906-9A1C879BD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1022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47641" y="2122712"/>
            <a:ext cx="6476326" cy="50594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14446" y="2122712"/>
            <a:ext cx="6476326" cy="50594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A5452-2940-504C-B947-623D77535395}" type="datetimeFigureOut">
              <a:rPr lang="en-US" smtClean="0"/>
              <a:t>5/25/22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3D084-D843-1945-8906-9A1C879BD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7374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26" y="424543"/>
            <a:ext cx="13143131" cy="154127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9626" y="1954742"/>
            <a:ext cx="6446562" cy="957988"/>
          </a:xfrm>
        </p:spPr>
        <p:txBody>
          <a:bodyPr anchor="b"/>
          <a:lstStyle>
            <a:lvl1pPr marL="0" indent="0">
              <a:buNone/>
              <a:defRPr sz="2790" b="1"/>
            </a:lvl1pPr>
            <a:lvl2pPr marL="531586" indent="0">
              <a:buNone/>
              <a:defRPr sz="2325" b="1"/>
            </a:lvl2pPr>
            <a:lvl3pPr marL="1063173" indent="0">
              <a:buNone/>
              <a:defRPr sz="2093" b="1"/>
            </a:lvl3pPr>
            <a:lvl4pPr marL="1594759" indent="0">
              <a:buNone/>
              <a:defRPr sz="1860" b="1"/>
            </a:lvl4pPr>
            <a:lvl5pPr marL="2126346" indent="0">
              <a:buNone/>
              <a:defRPr sz="1860" b="1"/>
            </a:lvl5pPr>
            <a:lvl6pPr marL="2657932" indent="0">
              <a:buNone/>
              <a:defRPr sz="1860" b="1"/>
            </a:lvl6pPr>
            <a:lvl7pPr marL="3189519" indent="0">
              <a:buNone/>
              <a:defRPr sz="1860" b="1"/>
            </a:lvl7pPr>
            <a:lvl8pPr marL="3721105" indent="0">
              <a:buNone/>
              <a:defRPr sz="1860" b="1"/>
            </a:lvl8pPr>
            <a:lvl9pPr marL="4252692" indent="0">
              <a:buNone/>
              <a:defRPr sz="186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9626" y="2912730"/>
            <a:ext cx="6446562" cy="42841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714447" y="1954742"/>
            <a:ext cx="6478310" cy="957988"/>
          </a:xfrm>
        </p:spPr>
        <p:txBody>
          <a:bodyPr anchor="b"/>
          <a:lstStyle>
            <a:lvl1pPr marL="0" indent="0">
              <a:buNone/>
              <a:defRPr sz="2790" b="1"/>
            </a:lvl1pPr>
            <a:lvl2pPr marL="531586" indent="0">
              <a:buNone/>
              <a:defRPr sz="2325" b="1"/>
            </a:lvl2pPr>
            <a:lvl3pPr marL="1063173" indent="0">
              <a:buNone/>
              <a:defRPr sz="2093" b="1"/>
            </a:lvl3pPr>
            <a:lvl4pPr marL="1594759" indent="0">
              <a:buNone/>
              <a:defRPr sz="1860" b="1"/>
            </a:lvl4pPr>
            <a:lvl5pPr marL="2126346" indent="0">
              <a:buNone/>
              <a:defRPr sz="1860" b="1"/>
            </a:lvl5pPr>
            <a:lvl6pPr marL="2657932" indent="0">
              <a:buNone/>
              <a:defRPr sz="1860" b="1"/>
            </a:lvl6pPr>
            <a:lvl7pPr marL="3189519" indent="0">
              <a:buNone/>
              <a:defRPr sz="1860" b="1"/>
            </a:lvl7pPr>
            <a:lvl8pPr marL="3721105" indent="0">
              <a:buNone/>
              <a:defRPr sz="1860" b="1"/>
            </a:lvl8pPr>
            <a:lvl9pPr marL="4252692" indent="0">
              <a:buNone/>
              <a:defRPr sz="186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714447" y="2912730"/>
            <a:ext cx="6478310" cy="4284187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A5452-2940-504C-B947-623D77535395}" type="datetimeFigureOut">
              <a:rPr lang="en-US" smtClean="0"/>
              <a:t>5/25/22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3D084-D843-1945-8906-9A1C879BD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93402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A5452-2940-504C-B947-623D77535395}" type="datetimeFigureOut">
              <a:rPr lang="en-US" smtClean="0"/>
              <a:t>5/25/22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3D084-D843-1945-8906-9A1C879BD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0879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A5452-2940-504C-B947-623D77535395}" type="datetimeFigureOut">
              <a:rPr lang="en-US" smtClean="0"/>
              <a:t>5/25/22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3D084-D843-1945-8906-9A1C879BD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650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27" y="531601"/>
            <a:ext cx="4914784" cy="1860603"/>
          </a:xfrm>
        </p:spPr>
        <p:txBody>
          <a:bodyPr anchor="b"/>
          <a:lstStyle>
            <a:lvl1pPr>
              <a:defRPr sz="372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78310" y="1148111"/>
            <a:ext cx="7714447" cy="5666718"/>
          </a:xfrm>
        </p:spPr>
        <p:txBody>
          <a:bodyPr/>
          <a:lstStyle>
            <a:lvl1pPr>
              <a:defRPr sz="3721"/>
            </a:lvl1pPr>
            <a:lvl2pPr>
              <a:defRPr sz="3256"/>
            </a:lvl2pPr>
            <a:lvl3pPr>
              <a:defRPr sz="2790"/>
            </a:lvl3pPr>
            <a:lvl4pPr>
              <a:defRPr sz="2325"/>
            </a:lvl4pPr>
            <a:lvl5pPr>
              <a:defRPr sz="2325"/>
            </a:lvl5pPr>
            <a:lvl6pPr>
              <a:defRPr sz="2325"/>
            </a:lvl6pPr>
            <a:lvl7pPr>
              <a:defRPr sz="2325"/>
            </a:lvl7pPr>
            <a:lvl8pPr>
              <a:defRPr sz="2325"/>
            </a:lvl8pPr>
            <a:lvl9pPr>
              <a:defRPr sz="2325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627" y="2392204"/>
            <a:ext cx="4914784" cy="4431854"/>
          </a:xfrm>
        </p:spPr>
        <p:txBody>
          <a:bodyPr/>
          <a:lstStyle>
            <a:lvl1pPr marL="0" indent="0">
              <a:buNone/>
              <a:defRPr sz="1860"/>
            </a:lvl1pPr>
            <a:lvl2pPr marL="531586" indent="0">
              <a:buNone/>
              <a:defRPr sz="1628"/>
            </a:lvl2pPr>
            <a:lvl3pPr marL="1063173" indent="0">
              <a:buNone/>
              <a:defRPr sz="1395"/>
            </a:lvl3pPr>
            <a:lvl4pPr marL="1594759" indent="0">
              <a:buNone/>
              <a:defRPr sz="1163"/>
            </a:lvl4pPr>
            <a:lvl5pPr marL="2126346" indent="0">
              <a:buNone/>
              <a:defRPr sz="1163"/>
            </a:lvl5pPr>
            <a:lvl6pPr marL="2657932" indent="0">
              <a:buNone/>
              <a:defRPr sz="1163"/>
            </a:lvl6pPr>
            <a:lvl7pPr marL="3189519" indent="0">
              <a:buNone/>
              <a:defRPr sz="1163"/>
            </a:lvl7pPr>
            <a:lvl8pPr marL="3721105" indent="0">
              <a:buNone/>
              <a:defRPr sz="1163"/>
            </a:lvl8pPr>
            <a:lvl9pPr marL="4252692" indent="0">
              <a:buNone/>
              <a:defRPr sz="116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A5452-2940-504C-B947-623D77535395}" type="datetimeFigureOut">
              <a:rPr lang="en-US" smtClean="0"/>
              <a:t>5/25/22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3D084-D843-1945-8906-9A1C879BD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4340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9627" y="531601"/>
            <a:ext cx="4914784" cy="1860603"/>
          </a:xfrm>
        </p:spPr>
        <p:txBody>
          <a:bodyPr anchor="b"/>
          <a:lstStyle>
            <a:lvl1pPr>
              <a:defRPr sz="372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478310" y="1148111"/>
            <a:ext cx="7714447" cy="5666718"/>
          </a:xfrm>
        </p:spPr>
        <p:txBody>
          <a:bodyPr anchor="t"/>
          <a:lstStyle>
            <a:lvl1pPr marL="0" indent="0">
              <a:buNone/>
              <a:defRPr sz="3721"/>
            </a:lvl1pPr>
            <a:lvl2pPr marL="531586" indent="0">
              <a:buNone/>
              <a:defRPr sz="3256"/>
            </a:lvl2pPr>
            <a:lvl3pPr marL="1063173" indent="0">
              <a:buNone/>
              <a:defRPr sz="2790"/>
            </a:lvl3pPr>
            <a:lvl4pPr marL="1594759" indent="0">
              <a:buNone/>
              <a:defRPr sz="2325"/>
            </a:lvl4pPr>
            <a:lvl5pPr marL="2126346" indent="0">
              <a:buNone/>
              <a:defRPr sz="2325"/>
            </a:lvl5pPr>
            <a:lvl6pPr marL="2657932" indent="0">
              <a:buNone/>
              <a:defRPr sz="2325"/>
            </a:lvl6pPr>
            <a:lvl7pPr marL="3189519" indent="0">
              <a:buNone/>
              <a:defRPr sz="2325"/>
            </a:lvl7pPr>
            <a:lvl8pPr marL="3721105" indent="0">
              <a:buNone/>
              <a:defRPr sz="2325"/>
            </a:lvl8pPr>
            <a:lvl9pPr marL="4252692" indent="0">
              <a:buNone/>
              <a:defRPr sz="2325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49627" y="2392204"/>
            <a:ext cx="4914784" cy="4431854"/>
          </a:xfrm>
        </p:spPr>
        <p:txBody>
          <a:bodyPr/>
          <a:lstStyle>
            <a:lvl1pPr marL="0" indent="0">
              <a:buNone/>
              <a:defRPr sz="1860"/>
            </a:lvl1pPr>
            <a:lvl2pPr marL="531586" indent="0">
              <a:buNone/>
              <a:defRPr sz="1628"/>
            </a:lvl2pPr>
            <a:lvl3pPr marL="1063173" indent="0">
              <a:buNone/>
              <a:defRPr sz="1395"/>
            </a:lvl3pPr>
            <a:lvl4pPr marL="1594759" indent="0">
              <a:buNone/>
              <a:defRPr sz="1163"/>
            </a:lvl4pPr>
            <a:lvl5pPr marL="2126346" indent="0">
              <a:buNone/>
              <a:defRPr sz="1163"/>
            </a:lvl5pPr>
            <a:lvl6pPr marL="2657932" indent="0">
              <a:buNone/>
              <a:defRPr sz="1163"/>
            </a:lvl6pPr>
            <a:lvl7pPr marL="3189519" indent="0">
              <a:buNone/>
              <a:defRPr sz="1163"/>
            </a:lvl7pPr>
            <a:lvl8pPr marL="3721105" indent="0">
              <a:buNone/>
              <a:defRPr sz="1163"/>
            </a:lvl8pPr>
            <a:lvl9pPr marL="4252692" indent="0">
              <a:buNone/>
              <a:defRPr sz="116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8A5452-2940-504C-B947-623D77535395}" type="datetimeFigureOut">
              <a:rPr lang="en-US" smtClean="0"/>
              <a:t>5/25/22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A3D084-D843-1945-8906-9A1C879BD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59678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7641" y="424543"/>
            <a:ext cx="13143131" cy="154127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7641" y="2122712"/>
            <a:ext cx="13143131" cy="5059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47641" y="7390729"/>
            <a:ext cx="3428643" cy="424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8A5452-2940-504C-B947-623D77535395}" type="datetimeFigureOut">
              <a:rPr lang="en-US" smtClean="0"/>
              <a:t>5/25/22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047725" y="7390729"/>
            <a:ext cx="5142964" cy="424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62129" y="7390729"/>
            <a:ext cx="3428643" cy="42454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A3D084-D843-1945-8906-9A1C879BD06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6752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63173" rtl="0" eaLnBrk="1" latinLnBrk="0" hangingPunct="1">
        <a:lnSpc>
          <a:spcPct val="90000"/>
        </a:lnSpc>
        <a:spcBef>
          <a:spcPct val="0"/>
        </a:spcBef>
        <a:buNone/>
        <a:defRPr sz="5116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65793" indent="-265793" algn="l" defTabSz="1063173" rtl="0" eaLnBrk="1" latinLnBrk="0" hangingPunct="1">
        <a:lnSpc>
          <a:spcPct val="90000"/>
        </a:lnSpc>
        <a:spcBef>
          <a:spcPts val="1163"/>
        </a:spcBef>
        <a:buFont typeface="Arial" panose="020B0604020202020204" pitchFamily="34" charset="0"/>
        <a:buChar char="•"/>
        <a:defRPr sz="3256" kern="1200">
          <a:solidFill>
            <a:schemeClr val="tx1"/>
          </a:solidFill>
          <a:latin typeface="+mn-lt"/>
          <a:ea typeface="+mn-ea"/>
          <a:cs typeface="+mn-cs"/>
        </a:defRPr>
      </a:lvl1pPr>
      <a:lvl2pPr marL="797380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790" kern="1200">
          <a:solidFill>
            <a:schemeClr val="tx1"/>
          </a:solidFill>
          <a:latin typeface="+mn-lt"/>
          <a:ea typeface="+mn-ea"/>
          <a:cs typeface="+mn-cs"/>
        </a:defRPr>
      </a:lvl2pPr>
      <a:lvl3pPr marL="1328966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325" kern="1200">
          <a:solidFill>
            <a:schemeClr val="tx1"/>
          </a:solidFill>
          <a:latin typeface="+mn-lt"/>
          <a:ea typeface="+mn-ea"/>
          <a:cs typeface="+mn-cs"/>
        </a:defRPr>
      </a:lvl3pPr>
      <a:lvl4pPr marL="1860553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4pPr>
      <a:lvl5pPr marL="2392139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5pPr>
      <a:lvl6pPr marL="2923725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6pPr>
      <a:lvl7pPr marL="3455312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7pPr>
      <a:lvl8pPr marL="3986898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8pPr>
      <a:lvl9pPr marL="4518485" indent="-265793" algn="l" defTabSz="1063173" rtl="0" eaLnBrk="1" latinLnBrk="0" hangingPunct="1">
        <a:lnSpc>
          <a:spcPct val="90000"/>
        </a:lnSpc>
        <a:spcBef>
          <a:spcPts val="581"/>
        </a:spcBef>
        <a:buFont typeface="Arial" panose="020B0604020202020204" pitchFamily="34" charset="0"/>
        <a:buChar char="•"/>
        <a:defRPr sz="209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1pPr>
      <a:lvl2pPr marL="531586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2pPr>
      <a:lvl3pPr marL="1063173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3pPr>
      <a:lvl4pPr marL="1594759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4pPr>
      <a:lvl5pPr marL="2126346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5pPr>
      <a:lvl6pPr marL="2657932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6pPr>
      <a:lvl7pPr marL="3189519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7pPr>
      <a:lvl8pPr marL="3721105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8pPr>
      <a:lvl9pPr marL="4252692" algn="l" defTabSz="1063173" rtl="0" eaLnBrk="1" latinLnBrk="0" hangingPunct="1">
        <a:defRPr sz="20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 descr="Icon&#10;&#10;Description automatically generated">
            <a:extLst>
              <a:ext uri="{FF2B5EF4-FFF2-40B4-BE49-F238E27FC236}">
                <a16:creationId xmlns:a16="http://schemas.microsoft.com/office/drawing/2014/main" id="{103950AF-9E22-DE34-03B8-5C24BF3CD1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" y="0"/>
            <a:ext cx="15236968" cy="797401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9601D1CC-F13A-92E6-0F9A-6465050338F0}"/>
              </a:ext>
            </a:extLst>
          </p:cNvPr>
          <p:cNvSpPr txBox="1"/>
          <p:nvPr/>
        </p:nvSpPr>
        <p:spPr>
          <a:xfrm>
            <a:off x="8440616" y="4670057"/>
            <a:ext cx="599635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A69A6A"/>
                </a:solidFill>
                <a:latin typeface="LeMonde Livre" pitchFamily="2" charset="0"/>
              </a:rPr>
              <a:t>Speaker Name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D75BB0A-1F20-393D-3A75-4FA73FB6D95F}"/>
              </a:ext>
            </a:extLst>
          </p:cNvPr>
          <p:cNvSpPr txBox="1"/>
          <p:nvPr/>
        </p:nvSpPr>
        <p:spPr>
          <a:xfrm>
            <a:off x="8440616" y="5200665"/>
            <a:ext cx="5996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2B89"/>
                </a:solidFill>
                <a:latin typeface="LeMonde Livre" pitchFamily="2" charset="0"/>
              </a:rPr>
              <a:t>Position</a:t>
            </a:r>
          </a:p>
        </p:txBody>
      </p:sp>
      <p:pic>
        <p:nvPicPr>
          <p:cNvPr id="23" name="Picture 22" descr="A close-up of the moon&#10;&#10;Description automatically generated with medium confidence">
            <a:extLst>
              <a:ext uri="{FF2B5EF4-FFF2-40B4-BE49-F238E27FC236}">
                <a16:creationId xmlns:a16="http://schemas.microsoft.com/office/drawing/2014/main" id="{BD44506F-2401-5363-AC15-D6F8FD720C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87152" y="4319360"/>
            <a:ext cx="608760" cy="524794"/>
          </a:xfrm>
          <a:prstGeom prst="rect">
            <a:avLst/>
          </a:prstGeom>
        </p:spPr>
      </p:pic>
      <p:pic>
        <p:nvPicPr>
          <p:cNvPr id="25" name="Picture 24" descr="Icon&#10;&#10;Description automatically generated">
            <a:extLst>
              <a:ext uri="{FF2B5EF4-FFF2-40B4-BE49-F238E27FC236}">
                <a16:creationId xmlns:a16="http://schemas.microsoft.com/office/drawing/2014/main" id="{90ABE866-5523-8524-49F9-2F5C00ECED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9895" y="2528544"/>
            <a:ext cx="608760" cy="52479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A373647-7BCF-FA03-FAC4-084AAAC783D8}"/>
              </a:ext>
            </a:extLst>
          </p:cNvPr>
          <p:cNvSpPr txBox="1"/>
          <p:nvPr/>
        </p:nvSpPr>
        <p:spPr>
          <a:xfrm>
            <a:off x="8440616" y="2420968"/>
            <a:ext cx="5996353" cy="224676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5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Lorem ipsum dolor sit </a:t>
            </a:r>
            <a:r>
              <a:rPr lang="en-US" sz="35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amet</a:t>
            </a:r>
            <a:r>
              <a:rPr lang="en-US" sz="35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, </a:t>
            </a:r>
            <a:r>
              <a:rPr lang="en-US" sz="35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consectetuer</a:t>
            </a:r>
            <a:r>
              <a:rPr lang="en-US" sz="35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 </a:t>
            </a:r>
            <a:r>
              <a:rPr lang="en-US" sz="35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adipiscing</a:t>
            </a:r>
            <a:r>
              <a:rPr lang="en-US" sz="35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 </a:t>
            </a:r>
            <a:r>
              <a:rPr lang="en-US" sz="35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elit</a:t>
            </a:r>
            <a:r>
              <a:rPr lang="en-US" sz="35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, sed diam </a:t>
            </a:r>
            <a:r>
              <a:rPr lang="en-US" sz="35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nonummy</a:t>
            </a:r>
            <a:r>
              <a:rPr lang="en-US" sz="35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 </a:t>
            </a:r>
            <a:r>
              <a:rPr lang="en-US" sz="35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nibh</a:t>
            </a:r>
            <a:r>
              <a:rPr lang="en-US" sz="35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 </a:t>
            </a:r>
            <a:r>
              <a:rPr lang="en-US" sz="35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euismod</a:t>
            </a:r>
            <a:r>
              <a:rPr lang="en-US" sz="35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 </a:t>
            </a:r>
            <a:r>
              <a:rPr lang="en-US" sz="35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tincidunt</a:t>
            </a:r>
            <a:r>
              <a:rPr lang="en-US" sz="35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 </a:t>
            </a:r>
            <a:r>
              <a:rPr lang="en-US" sz="35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ut</a:t>
            </a:r>
            <a:r>
              <a:rPr lang="en-US" sz="35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 </a:t>
            </a:r>
            <a:r>
              <a:rPr lang="en-US" sz="35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laoreet</a:t>
            </a:r>
            <a:r>
              <a:rPr lang="en-US" sz="35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.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214146D-4E7C-3A24-384A-3C2BAD14BC23}"/>
              </a:ext>
            </a:extLst>
          </p:cNvPr>
          <p:cNvGrpSpPr/>
          <p:nvPr/>
        </p:nvGrpSpPr>
        <p:grpSpPr>
          <a:xfrm>
            <a:off x="8461636" y="5950604"/>
            <a:ext cx="5996353" cy="878982"/>
            <a:chOff x="8461636" y="5950604"/>
            <a:chExt cx="5996353" cy="878982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901C583-11E8-9788-9C62-C14C0E3FDF44}"/>
                </a:ext>
              </a:extLst>
            </p:cNvPr>
            <p:cNvSpPr txBox="1"/>
            <p:nvPr/>
          </p:nvSpPr>
          <p:spPr>
            <a:xfrm>
              <a:off x="8461636" y="6183255"/>
              <a:ext cx="59963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solidFill>
                    <a:srgbClr val="002B89"/>
                  </a:solidFill>
                  <a:latin typeface="LeMonde Livre" pitchFamily="2" charset="0"/>
                </a:rPr>
                <a:t>#</a:t>
              </a:r>
              <a:r>
                <a:rPr lang="en-US" sz="3600" dirty="0" err="1">
                  <a:solidFill>
                    <a:srgbClr val="002B89"/>
                  </a:solidFill>
                  <a:latin typeface="LeMonde Livre" pitchFamily="2" charset="0"/>
                </a:rPr>
                <a:t>ItsHerEconomyToo</a:t>
              </a:r>
              <a:endParaRPr lang="en-US" sz="3600" dirty="0">
                <a:solidFill>
                  <a:srgbClr val="002B89"/>
                </a:solidFill>
                <a:latin typeface="LeMonde Livre" pitchFamily="2" charset="0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2750112-7E09-9331-CDEF-55FEA5C0ADF4}"/>
                </a:ext>
              </a:extLst>
            </p:cNvPr>
            <p:cNvCxnSpPr>
              <a:cxnSpLocks/>
            </p:cNvCxnSpPr>
            <p:nvPr/>
          </p:nvCxnSpPr>
          <p:spPr>
            <a:xfrm>
              <a:off x="8539089" y="5950604"/>
              <a:ext cx="4552443" cy="0"/>
            </a:xfrm>
            <a:prstGeom prst="line">
              <a:avLst/>
            </a:prstGeom>
            <a:ln w="9525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50" name="Picture 49" descr="A picture containing text, bottle&#10;&#10;Description automatically generated">
            <a:extLst>
              <a:ext uri="{FF2B5EF4-FFF2-40B4-BE49-F238E27FC236}">
                <a16:creationId xmlns:a16="http://schemas.microsoft.com/office/drawing/2014/main" id="{FE823288-7374-9806-BA58-C6A3CC4547C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8227" y="504022"/>
            <a:ext cx="2838649" cy="10033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575175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Picture 47" descr="Icon&#10;&#10;Description automatically generated">
            <a:extLst>
              <a:ext uri="{FF2B5EF4-FFF2-40B4-BE49-F238E27FC236}">
                <a16:creationId xmlns:a16="http://schemas.microsoft.com/office/drawing/2014/main" id="{103950AF-9E22-DE34-03B8-5C24BF3CD15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" y="0"/>
            <a:ext cx="15236968" cy="7974013"/>
          </a:xfrm>
          <a:prstGeom prst="rect">
            <a:avLst/>
          </a:prstGeom>
        </p:spPr>
      </p:pic>
      <p:sp>
        <p:nvSpPr>
          <p:cNvPr id="27" name="TextBox 26">
            <a:extLst>
              <a:ext uri="{FF2B5EF4-FFF2-40B4-BE49-F238E27FC236}">
                <a16:creationId xmlns:a16="http://schemas.microsoft.com/office/drawing/2014/main" id="{9601D1CC-F13A-92E6-0F9A-6465050338F0}"/>
              </a:ext>
            </a:extLst>
          </p:cNvPr>
          <p:cNvSpPr txBox="1"/>
          <p:nvPr/>
        </p:nvSpPr>
        <p:spPr>
          <a:xfrm>
            <a:off x="8440616" y="4670057"/>
            <a:ext cx="5996353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500" dirty="0">
                <a:solidFill>
                  <a:srgbClr val="A69A6A"/>
                </a:solidFill>
                <a:latin typeface="LeMonde Livre" pitchFamily="2" charset="0"/>
              </a:rPr>
              <a:t>Speaker Name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D75BB0A-1F20-393D-3A75-4FA73FB6D95F}"/>
              </a:ext>
            </a:extLst>
          </p:cNvPr>
          <p:cNvSpPr txBox="1"/>
          <p:nvPr/>
        </p:nvSpPr>
        <p:spPr>
          <a:xfrm>
            <a:off x="8440616" y="5200665"/>
            <a:ext cx="599635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rgbClr val="002B89"/>
                </a:solidFill>
                <a:latin typeface="LeMonde Livre" pitchFamily="2" charset="0"/>
              </a:rPr>
              <a:t>Position</a:t>
            </a:r>
          </a:p>
        </p:txBody>
      </p:sp>
      <p:pic>
        <p:nvPicPr>
          <p:cNvPr id="23" name="Picture 22" descr="A close-up of the moon&#10;&#10;Description automatically generated with medium confidence">
            <a:extLst>
              <a:ext uri="{FF2B5EF4-FFF2-40B4-BE49-F238E27FC236}">
                <a16:creationId xmlns:a16="http://schemas.microsoft.com/office/drawing/2014/main" id="{BD44506F-2401-5363-AC15-D6F8FD720C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87152" y="4319360"/>
            <a:ext cx="608760" cy="524794"/>
          </a:xfrm>
          <a:prstGeom prst="rect">
            <a:avLst/>
          </a:prstGeom>
        </p:spPr>
      </p:pic>
      <p:pic>
        <p:nvPicPr>
          <p:cNvPr id="25" name="Picture 24" descr="Icon&#10;&#10;Description automatically generated">
            <a:extLst>
              <a:ext uri="{FF2B5EF4-FFF2-40B4-BE49-F238E27FC236}">
                <a16:creationId xmlns:a16="http://schemas.microsoft.com/office/drawing/2014/main" id="{90ABE866-5523-8524-49F9-2F5C00ECED0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39895" y="2528544"/>
            <a:ext cx="608760" cy="52479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2A373647-7BCF-FA03-FAC4-084AAAC783D8}"/>
              </a:ext>
            </a:extLst>
          </p:cNvPr>
          <p:cNvSpPr txBox="1"/>
          <p:nvPr/>
        </p:nvSpPr>
        <p:spPr>
          <a:xfrm>
            <a:off x="8440616" y="2420968"/>
            <a:ext cx="5996353" cy="2246769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35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Lorem ipsum dolor sit </a:t>
            </a:r>
            <a:r>
              <a:rPr lang="en-US" sz="35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amet</a:t>
            </a:r>
            <a:r>
              <a:rPr lang="en-US" sz="35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, </a:t>
            </a:r>
            <a:r>
              <a:rPr lang="en-US" sz="35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consectetuer</a:t>
            </a:r>
            <a:r>
              <a:rPr lang="en-US" sz="35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 </a:t>
            </a:r>
            <a:r>
              <a:rPr lang="en-US" sz="35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adipiscing</a:t>
            </a:r>
            <a:r>
              <a:rPr lang="en-US" sz="35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 </a:t>
            </a:r>
            <a:r>
              <a:rPr lang="en-US" sz="35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elit</a:t>
            </a:r>
            <a:r>
              <a:rPr lang="en-US" sz="35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, sed diam </a:t>
            </a:r>
            <a:r>
              <a:rPr lang="en-US" sz="35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nonummy</a:t>
            </a:r>
            <a:r>
              <a:rPr lang="en-US" sz="35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 </a:t>
            </a:r>
            <a:r>
              <a:rPr lang="en-US" sz="35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nibh</a:t>
            </a:r>
            <a:r>
              <a:rPr lang="en-US" sz="35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 </a:t>
            </a:r>
            <a:r>
              <a:rPr lang="en-US" sz="35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euismod</a:t>
            </a:r>
            <a:r>
              <a:rPr lang="en-US" sz="35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 </a:t>
            </a:r>
            <a:r>
              <a:rPr lang="en-US" sz="35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tincidunt</a:t>
            </a:r>
            <a:r>
              <a:rPr lang="en-US" sz="35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 </a:t>
            </a:r>
            <a:r>
              <a:rPr lang="en-US" sz="35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ut</a:t>
            </a:r>
            <a:r>
              <a:rPr lang="en-US" sz="35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 </a:t>
            </a:r>
            <a:r>
              <a:rPr lang="en-US" sz="3500" i="1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laoreet</a:t>
            </a:r>
            <a:r>
              <a:rPr lang="en-US" sz="3500" i="1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.</a:t>
            </a:r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214146D-4E7C-3A24-384A-3C2BAD14BC23}"/>
              </a:ext>
            </a:extLst>
          </p:cNvPr>
          <p:cNvGrpSpPr/>
          <p:nvPr/>
        </p:nvGrpSpPr>
        <p:grpSpPr>
          <a:xfrm>
            <a:off x="8461636" y="5950604"/>
            <a:ext cx="5996353" cy="878982"/>
            <a:chOff x="8461636" y="5950604"/>
            <a:chExt cx="5996353" cy="878982"/>
          </a:xfrm>
        </p:grpSpPr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5901C583-11E8-9788-9C62-C14C0E3FDF44}"/>
                </a:ext>
              </a:extLst>
            </p:cNvPr>
            <p:cNvSpPr txBox="1"/>
            <p:nvPr/>
          </p:nvSpPr>
          <p:spPr>
            <a:xfrm>
              <a:off x="8461636" y="6183255"/>
              <a:ext cx="5996353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dirty="0">
                  <a:solidFill>
                    <a:srgbClr val="002B89"/>
                  </a:solidFill>
                  <a:latin typeface="LeMonde Livre" pitchFamily="2" charset="0"/>
                </a:rPr>
                <a:t>#</a:t>
              </a:r>
              <a:r>
                <a:rPr lang="en-US" sz="3600" dirty="0" err="1">
                  <a:solidFill>
                    <a:srgbClr val="002B89"/>
                  </a:solidFill>
                  <a:latin typeface="LeMonde Livre" pitchFamily="2" charset="0"/>
                </a:rPr>
                <a:t>ItsHerEconomyToo</a:t>
              </a:r>
              <a:endParaRPr lang="en-US" sz="3600" dirty="0">
                <a:solidFill>
                  <a:srgbClr val="002B89"/>
                </a:solidFill>
                <a:latin typeface="LeMonde Livre" pitchFamily="2" charset="0"/>
              </a:endParaRPr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72750112-7E09-9331-CDEF-55FEA5C0ADF4}"/>
                </a:ext>
              </a:extLst>
            </p:cNvPr>
            <p:cNvCxnSpPr>
              <a:cxnSpLocks/>
            </p:cNvCxnSpPr>
            <p:nvPr/>
          </p:nvCxnSpPr>
          <p:spPr>
            <a:xfrm>
              <a:off x="8539089" y="5950604"/>
              <a:ext cx="4552443" cy="0"/>
            </a:xfrm>
            <a:prstGeom prst="line">
              <a:avLst/>
            </a:prstGeom>
            <a:ln w="9525">
              <a:solidFill>
                <a:schemeClr val="bg2">
                  <a:lumMod val="2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3" name="Picture 12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60A1D1CF-0352-1A59-68A9-26AA7F633FD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007" t="29420" r="15122" b="29420"/>
          <a:stretch/>
        </p:blipFill>
        <p:spPr>
          <a:xfrm>
            <a:off x="508227" y="504022"/>
            <a:ext cx="2838649" cy="100331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15435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Icon&#10;&#10;Description automatically generated with medium confidence">
            <a:extLst>
              <a:ext uri="{FF2B5EF4-FFF2-40B4-BE49-F238E27FC236}">
                <a16:creationId xmlns:a16="http://schemas.microsoft.com/office/drawing/2014/main" id="{761B178C-7E91-635F-8528-B651BBC82A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2" y="0"/>
            <a:ext cx="15236968" cy="7974013"/>
          </a:xfrm>
          <a:prstGeom prst="rect">
            <a:avLst/>
          </a:prstGeom>
        </p:spPr>
      </p:pic>
      <p:pic>
        <p:nvPicPr>
          <p:cNvPr id="5" name="Picture 4" descr="A close-up of the moon&#10;&#10;Description automatically generated with medium confidence">
            <a:extLst>
              <a:ext uri="{FF2B5EF4-FFF2-40B4-BE49-F238E27FC236}">
                <a16:creationId xmlns:a16="http://schemas.microsoft.com/office/drawing/2014/main" id="{0C12A6BE-CF4B-9154-0CE0-8138D4B1C6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019862" y="4459212"/>
            <a:ext cx="608760" cy="524794"/>
          </a:xfrm>
          <a:prstGeom prst="rect">
            <a:avLst/>
          </a:prstGeom>
        </p:spPr>
      </p:pic>
      <p:pic>
        <p:nvPicPr>
          <p:cNvPr id="6" name="Picture 5" descr="Icon&#10;&#10;Description automatically generated">
            <a:extLst>
              <a:ext uri="{FF2B5EF4-FFF2-40B4-BE49-F238E27FC236}">
                <a16:creationId xmlns:a16="http://schemas.microsoft.com/office/drawing/2014/main" id="{BA04C53A-7128-398D-7C72-1A261CFF91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09790" y="2524569"/>
            <a:ext cx="608760" cy="52479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F754E1E3-2619-10D8-4B19-3DD92BAF006A}"/>
              </a:ext>
            </a:extLst>
          </p:cNvPr>
          <p:cNvSpPr txBox="1"/>
          <p:nvPr/>
        </p:nvSpPr>
        <p:spPr>
          <a:xfrm>
            <a:off x="2218550" y="2429461"/>
            <a:ext cx="10801312" cy="255454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Lorem ipsum dolor sit </a:t>
            </a:r>
            <a:r>
              <a:rPr lang="en-US" sz="4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amet</a:t>
            </a:r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, </a:t>
            </a:r>
            <a:r>
              <a:rPr lang="en-US" sz="4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consectetuer</a:t>
            </a:r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 </a:t>
            </a:r>
            <a:b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</a:br>
            <a:r>
              <a:rPr lang="en-US" sz="4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adipiscing</a:t>
            </a:r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 </a:t>
            </a:r>
            <a:r>
              <a:rPr lang="en-US" sz="4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elit</a:t>
            </a:r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, sed diam </a:t>
            </a:r>
            <a:r>
              <a:rPr lang="en-US" sz="4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nonummy</a:t>
            </a:r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 </a:t>
            </a:r>
            <a:r>
              <a:rPr lang="en-US" sz="4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nibh</a:t>
            </a:r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 </a:t>
            </a:r>
            <a:b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</a:br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/>
            </a:r>
            <a:r>
              <a:rPr lang="en-US" sz="4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euismod</a:t>
            </a:r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 </a:t>
            </a:r>
            <a:r>
              <a:rPr lang="en-US" sz="4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tincidunt</a:t>
            </a:r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 </a:t>
            </a:r>
            <a:r>
              <a:rPr lang="en-US" sz="4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ut</a:t>
            </a:r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 </a:t>
            </a:r>
            <a:r>
              <a:rPr lang="en-US" sz="4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laoreet</a:t>
            </a:r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 dolore magna </a:t>
            </a:r>
            <a:b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</a:br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/>
            </a:r>
            <a:r>
              <a:rPr lang="en-US" sz="4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aliquam</a:t>
            </a:r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 </a:t>
            </a:r>
            <a:r>
              <a:rPr lang="en-US" sz="4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erat</a:t>
            </a:r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 </a:t>
            </a:r>
            <a:r>
              <a:rPr lang="en-US" sz="4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volutpat</a:t>
            </a:r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. Ut </a:t>
            </a:r>
            <a:r>
              <a:rPr lang="en-US" sz="4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wisi</a:t>
            </a:r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 </a:t>
            </a:r>
            <a:r>
              <a:rPr lang="en-US" sz="4000" dirty="0" err="1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enim</a:t>
            </a:r>
            <a:r>
              <a:rPr lang="en-US" sz="4000" dirty="0">
                <a:solidFill>
                  <a:schemeClr val="tx1">
                    <a:lumMod val="65000"/>
                    <a:lumOff val="35000"/>
                  </a:schemeClr>
                </a:solidFill>
                <a:latin typeface="LeMonde Livre" pitchFamily="2" charset="0"/>
              </a:rPr>
              <a:t> ad.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41BADBB-B3CB-7BB3-67B9-16630BBE587C}"/>
              </a:ext>
            </a:extLst>
          </p:cNvPr>
          <p:cNvSpPr txBox="1"/>
          <p:nvPr/>
        </p:nvSpPr>
        <p:spPr>
          <a:xfrm>
            <a:off x="4621030" y="5158269"/>
            <a:ext cx="5996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A69A6A"/>
                </a:solidFill>
                <a:latin typeface="LeMonde Livre" pitchFamily="2" charset="0"/>
              </a:rPr>
              <a:t>Speaker Name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9B5B84A-5A35-5073-D57D-9971B88F3C62}"/>
              </a:ext>
            </a:extLst>
          </p:cNvPr>
          <p:cNvSpPr txBox="1"/>
          <p:nvPr/>
        </p:nvSpPr>
        <p:spPr>
          <a:xfrm>
            <a:off x="4621030" y="5688877"/>
            <a:ext cx="599635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>
                <a:solidFill>
                  <a:srgbClr val="002B89"/>
                </a:solidFill>
                <a:latin typeface="LeMonde Livre" pitchFamily="2" charset="0"/>
              </a:rPr>
              <a:t>Position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159029F-E68F-250D-4E78-5F7DBFD7321C}"/>
              </a:ext>
            </a:extLst>
          </p:cNvPr>
          <p:cNvSpPr txBox="1"/>
          <p:nvPr/>
        </p:nvSpPr>
        <p:spPr>
          <a:xfrm>
            <a:off x="4621030" y="6771801"/>
            <a:ext cx="599635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rgbClr val="002B89"/>
                </a:solidFill>
                <a:latin typeface="LeMonde Livre" pitchFamily="2" charset="0"/>
              </a:rPr>
              <a:t>#</a:t>
            </a:r>
            <a:r>
              <a:rPr lang="en-US" sz="3600" dirty="0" err="1">
                <a:solidFill>
                  <a:srgbClr val="002B89"/>
                </a:solidFill>
                <a:latin typeface="LeMonde Livre" pitchFamily="2" charset="0"/>
              </a:rPr>
              <a:t>ItsHerEconomyToo</a:t>
            </a:r>
            <a:endParaRPr lang="en-US" sz="3600" dirty="0">
              <a:solidFill>
                <a:srgbClr val="002B89"/>
              </a:solidFill>
              <a:latin typeface="LeMonde Livre" pitchFamily="2" charset="0"/>
            </a:endParaRP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83F584F8-FDCF-86FB-00CA-5D1660DE9D82}"/>
              </a:ext>
            </a:extLst>
          </p:cNvPr>
          <p:cNvCxnSpPr>
            <a:cxnSpLocks/>
          </p:cNvCxnSpPr>
          <p:nvPr/>
        </p:nvCxnSpPr>
        <p:spPr>
          <a:xfrm>
            <a:off x="5342985" y="6539150"/>
            <a:ext cx="4552443" cy="0"/>
          </a:xfrm>
          <a:prstGeom prst="line">
            <a:avLst/>
          </a:prstGeom>
          <a:ln w="9525">
            <a:solidFill>
              <a:schemeClr val="bg2">
                <a:lumMod val="2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13" descr="A picture containing text, bottle&#10;&#10;Description automatically generated">
            <a:extLst>
              <a:ext uri="{FF2B5EF4-FFF2-40B4-BE49-F238E27FC236}">
                <a16:creationId xmlns:a16="http://schemas.microsoft.com/office/drawing/2014/main" id="{D3E9233C-A613-A21D-C2AE-BE8B6ABAFD3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21271" y="456111"/>
            <a:ext cx="3194557" cy="1129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952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Box 17">
            <a:extLst>
              <a:ext uri="{FF2B5EF4-FFF2-40B4-BE49-F238E27FC236}">
                <a16:creationId xmlns:a16="http://schemas.microsoft.com/office/drawing/2014/main" id="{5719C6AA-2AEA-927E-B872-6E23F5576E02}"/>
              </a:ext>
            </a:extLst>
          </p:cNvPr>
          <p:cNvSpPr txBox="1"/>
          <p:nvPr/>
        </p:nvSpPr>
        <p:spPr>
          <a:xfrm>
            <a:off x="730375" y="6465908"/>
            <a:ext cx="5676554" cy="12311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LeMonde Livre" pitchFamily="2" charset="0"/>
              </a:rPr>
              <a:t>To add photo: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LeMonde Livre" pitchFamily="2" charset="0"/>
              </a:rPr>
              <a:t>Drag photo in or simply copy and paste 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LeMonde Livre" pitchFamily="2" charset="0"/>
              </a:rPr>
              <a:t>Right-click on photo and select send to back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LeMonde Livre" pitchFamily="2" charset="0"/>
              </a:rPr>
              <a:t>Photo background to spread across the white space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E10F085F-64B1-B80F-755D-FF4D82B0F9FC}"/>
              </a:ext>
            </a:extLst>
          </p:cNvPr>
          <p:cNvSpPr txBox="1"/>
          <p:nvPr/>
        </p:nvSpPr>
        <p:spPr>
          <a:xfrm>
            <a:off x="6846695" y="6465908"/>
            <a:ext cx="6910866" cy="15081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LeMonde Livre" pitchFamily="2" charset="0"/>
              </a:rPr>
              <a:t>Note: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LeMonde Livre" pitchFamily="2" charset="0"/>
              </a:rPr>
              <a:t>If background of photo is bright, use blue wordmark on top left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LeMonde Livre" pitchFamily="2" charset="0"/>
              </a:rPr>
              <a:t>If background of photo is dark, use white wordmark on top left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>
                <a:solidFill>
                  <a:schemeClr val="bg1">
                    <a:lumMod val="50000"/>
                  </a:schemeClr>
                </a:solidFill>
                <a:latin typeface="LeMonde Livre" pitchFamily="2" charset="0"/>
              </a:rPr>
              <a:t>Quotation marks can be moved around to fit text</a:t>
            </a:r>
          </a:p>
          <a:p>
            <a:endParaRPr lang="en-US" dirty="0">
              <a:solidFill>
                <a:schemeClr val="bg1">
                  <a:lumMod val="50000"/>
                </a:schemeClr>
              </a:solidFill>
              <a:latin typeface="LeMonde Livre" pitchFamily="2" charset="0"/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EF5D5CB-3601-5796-AAB6-74D968EA4DB7}"/>
              </a:ext>
            </a:extLst>
          </p:cNvPr>
          <p:cNvGrpSpPr/>
          <p:nvPr/>
        </p:nvGrpSpPr>
        <p:grpSpPr>
          <a:xfrm>
            <a:off x="799054" y="867697"/>
            <a:ext cx="11809837" cy="4943823"/>
            <a:chOff x="532767" y="867697"/>
            <a:chExt cx="11809837" cy="4943823"/>
          </a:xfrm>
        </p:grpSpPr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39E4CEB-8766-958B-5BD6-553D04525642}"/>
                </a:ext>
              </a:extLst>
            </p:cNvPr>
            <p:cNvGrpSpPr/>
            <p:nvPr/>
          </p:nvGrpSpPr>
          <p:grpSpPr>
            <a:xfrm>
              <a:off x="2895808" y="867697"/>
              <a:ext cx="9446796" cy="4943823"/>
              <a:chOff x="-6985692" y="-688678"/>
              <a:chExt cx="15237690" cy="7974391"/>
            </a:xfrm>
          </p:grpSpPr>
          <p:pic>
            <p:nvPicPr>
              <p:cNvPr id="16" name="Picture 15" descr="Graphical user interface, text, application&#10;&#10;Description automatically generated">
                <a:extLst>
                  <a:ext uri="{FF2B5EF4-FFF2-40B4-BE49-F238E27FC236}">
                    <a16:creationId xmlns:a16="http://schemas.microsoft.com/office/drawing/2014/main" id="{47E808D2-CA3C-F340-560D-28D9734C7FB4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-6985692" y="-688678"/>
                <a:ext cx="15237690" cy="7974391"/>
              </a:xfrm>
              <a:prstGeom prst="rect">
                <a:avLst/>
              </a:prstGeom>
            </p:spPr>
          </p:pic>
          <p:pic>
            <p:nvPicPr>
              <p:cNvPr id="11" name="Picture 10" descr="Graphical user interface, text&#10;&#10;Description automatically generated">
                <a:extLst>
                  <a:ext uri="{FF2B5EF4-FFF2-40B4-BE49-F238E27FC236}">
                    <a16:creationId xmlns:a16="http://schemas.microsoft.com/office/drawing/2014/main" id="{545AADE4-D846-F405-F2C8-EFF52206A7CF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3"/>
              <a:srcRect l="15007" t="29420" r="15122" b="29420"/>
              <a:stretch/>
            </p:blipFill>
            <p:spPr>
              <a:xfrm>
                <a:off x="-6500905" y="-215015"/>
                <a:ext cx="2838649" cy="1003316"/>
              </a:xfrm>
              <a:prstGeom prst="rect">
                <a:avLst/>
              </a:prstGeom>
            </p:spPr>
          </p:pic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811D1EB0-57C1-D770-2A81-3C7D5B9BC347}"/>
                </a:ext>
              </a:extLst>
            </p:cNvPr>
            <p:cNvSpPr txBox="1"/>
            <p:nvPr/>
          </p:nvSpPr>
          <p:spPr>
            <a:xfrm>
              <a:off x="532767" y="4892219"/>
              <a:ext cx="2363041" cy="830997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1600" dirty="0">
                  <a:solidFill>
                    <a:schemeClr val="bg1">
                      <a:lumMod val="50000"/>
                    </a:schemeClr>
                  </a:solidFill>
                  <a:latin typeface="LeMonde Livre" pitchFamily="2" charset="0"/>
                </a:rPr>
                <a:t>Add a graphic element in contrasting color on the photo.</a:t>
              </a:r>
            </a:p>
          </p:txBody>
        </p: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D5C29F3E-82B7-9275-F635-0080B51F06B9}"/>
                </a:ext>
              </a:extLst>
            </p:cNvPr>
            <p:cNvCxnSpPr/>
            <p:nvPr/>
          </p:nvCxnSpPr>
          <p:spPr>
            <a:xfrm>
              <a:off x="1645920" y="5550010"/>
              <a:ext cx="1129085" cy="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5" name="TextBox 24">
            <a:extLst>
              <a:ext uri="{FF2B5EF4-FFF2-40B4-BE49-F238E27FC236}">
                <a16:creationId xmlns:a16="http://schemas.microsoft.com/office/drawing/2014/main" id="{FCEAB8C0-1803-FF67-E7B9-F88509BD124D}"/>
              </a:ext>
            </a:extLst>
          </p:cNvPr>
          <p:cNvSpPr txBox="1"/>
          <p:nvPr/>
        </p:nvSpPr>
        <p:spPr>
          <a:xfrm>
            <a:off x="799054" y="700914"/>
            <a:ext cx="3529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LeMonde Livre" pitchFamily="2" charset="0"/>
              </a:rPr>
              <a:t>Instructions</a:t>
            </a:r>
          </a:p>
        </p:txBody>
      </p:sp>
    </p:spTree>
    <p:extLst>
      <p:ext uri="{BB962C8B-B14F-4D97-AF65-F5344CB8AC3E}">
        <p14:creationId xmlns:p14="http://schemas.microsoft.com/office/powerpoint/2010/main" val="95985678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icture containing text, bottle&#10;&#10;Description automatically generated">
            <a:extLst>
              <a:ext uri="{FF2B5EF4-FFF2-40B4-BE49-F238E27FC236}">
                <a16:creationId xmlns:a16="http://schemas.microsoft.com/office/drawing/2014/main" id="{4C8502B3-DF1B-F175-6691-2821B772E4E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5267" y="1946228"/>
            <a:ext cx="2838649" cy="1003316"/>
          </a:xfrm>
          <a:prstGeom prst="rect">
            <a:avLst/>
          </a:prstGeom>
          <a:noFill/>
        </p:spPr>
      </p:pic>
      <p:pic>
        <p:nvPicPr>
          <p:cNvPr id="5" name="Picture 4" descr="Graphical user interface, text&#10;&#10;Description automatically generated">
            <a:extLst>
              <a:ext uri="{FF2B5EF4-FFF2-40B4-BE49-F238E27FC236}">
                <a16:creationId xmlns:a16="http://schemas.microsoft.com/office/drawing/2014/main" id="{5FD617A0-6D25-AC2C-4644-6DA4C2670DC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5007" t="29420" r="15122" b="29420"/>
          <a:stretch/>
        </p:blipFill>
        <p:spPr>
          <a:xfrm>
            <a:off x="4532185" y="1946228"/>
            <a:ext cx="2838649" cy="1003316"/>
          </a:xfrm>
          <a:prstGeom prst="rect">
            <a:avLst/>
          </a:prstGeom>
          <a:noFill/>
        </p:spPr>
      </p:pic>
      <p:pic>
        <p:nvPicPr>
          <p:cNvPr id="9" name="Picture 8" descr="A picture containing silhouette&#10;&#10;Description automatically generated">
            <a:extLst>
              <a:ext uri="{FF2B5EF4-FFF2-40B4-BE49-F238E27FC236}">
                <a16:creationId xmlns:a16="http://schemas.microsoft.com/office/drawing/2014/main" id="{460DEBB9-6DEF-5279-0562-13AC1510ED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9443" y="4595411"/>
            <a:ext cx="2285300" cy="2285300"/>
          </a:xfrm>
          <a:prstGeom prst="rect">
            <a:avLst/>
          </a:prstGeom>
        </p:spPr>
      </p:pic>
      <p:pic>
        <p:nvPicPr>
          <p:cNvPr id="11" name="Picture 10" descr="A picture containing silhouette&#10;&#10;Description automatically generated">
            <a:extLst>
              <a:ext uri="{FF2B5EF4-FFF2-40B4-BE49-F238E27FC236}">
                <a16:creationId xmlns:a16="http://schemas.microsoft.com/office/drawing/2014/main" id="{9C72B680-3718-2232-C916-608A615DF26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24186" y="4595411"/>
            <a:ext cx="2285300" cy="2285300"/>
          </a:xfrm>
          <a:prstGeom prst="rect">
            <a:avLst/>
          </a:prstGeom>
        </p:spPr>
      </p:pic>
      <p:pic>
        <p:nvPicPr>
          <p:cNvPr id="13" name="Picture 12" descr="A picture containing silhouette&#10;&#10;Description automatically generated">
            <a:extLst>
              <a:ext uri="{FF2B5EF4-FFF2-40B4-BE49-F238E27FC236}">
                <a16:creationId xmlns:a16="http://schemas.microsoft.com/office/drawing/2014/main" id="{66672877-4A0A-AB9E-8F45-5C91A30D1F1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28929" y="4595411"/>
            <a:ext cx="2285300" cy="2285300"/>
          </a:xfrm>
          <a:prstGeom prst="rect">
            <a:avLst/>
          </a:prstGeom>
        </p:spPr>
      </p:pic>
      <p:pic>
        <p:nvPicPr>
          <p:cNvPr id="15" name="Picture 14" descr="A picture containing silhouette&#10;&#10;Description automatically generated">
            <a:extLst>
              <a:ext uri="{FF2B5EF4-FFF2-40B4-BE49-F238E27FC236}">
                <a16:creationId xmlns:a16="http://schemas.microsoft.com/office/drawing/2014/main" id="{99DDB353-52E1-2E2C-A8AE-CBC3FCF998D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733672" y="4595411"/>
            <a:ext cx="2285300" cy="2285300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B861772E-4A03-03E4-2E59-E68A88639D47}"/>
              </a:ext>
            </a:extLst>
          </p:cNvPr>
          <p:cNvSpPr txBox="1"/>
          <p:nvPr/>
        </p:nvSpPr>
        <p:spPr>
          <a:xfrm>
            <a:off x="799054" y="700914"/>
            <a:ext cx="3529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LeMonde Livre" pitchFamily="2" charset="0"/>
              </a:rPr>
              <a:t>Wordmark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069BB47-C2A3-D87E-7AD1-0714BC96BBC2}"/>
              </a:ext>
            </a:extLst>
          </p:cNvPr>
          <p:cNvSpPr txBox="1"/>
          <p:nvPr/>
        </p:nvSpPr>
        <p:spPr>
          <a:xfrm>
            <a:off x="799054" y="3658198"/>
            <a:ext cx="352910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>
                <a:solidFill>
                  <a:schemeClr val="bg1">
                    <a:lumMod val="50000"/>
                  </a:schemeClr>
                </a:solidFill>
                <a:latin typeface="LeMonde Livre" pitchFamily="2" charset="0"/>
              </a:rPr>
              <a:t>Graphical elements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5E689C2F-50C4-0880-D3E2-0D64E32E7C89}"/>
              </a:ext>
            </a:extLst>
          </p:cNvPr>
          <p:cNvSpPr txBox="1"/>
          <p:nvPr/>
        </p:nvSpPr>
        <p:spPr>
          <a:xfrm>
            <a:off x="799054" y="1301078"/>
            <a:ext cx="35291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LeMonde Livre" pitchFamily="2" charset="0"/>
              </a:rPr>
              <a:t>Blue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A941116-E02C-F7D4-50E7-15165CAD853F}"/>
              </a:ext>
            </a:extLst>
          </p:cNvPr>
          <p:cNvSpPr txBox="1"/>
          <p:nvPr/>
        </p:nvSpPr>
        <p:spPr>
          <a:xfrm>
            <a:off x="4476974" y="1301078"/>
            <a:ext cx="35291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LeMonde Livre" pitchFamily="2" charset="0"/>
              </a:rPr>
              <a:t>White</a:t>
            </a:r>
          </a:p>
        </p:txBody>
      </p:sp>
    </p:spTree>
    <p:extLst>
      <p:ext uri="{BB962C8B-B14F-4D97-AF65-F5344CB8AC3E}">
        <p14:creationId xmlns:p14="http://schemas.microsoft.com/office/powerpoint/2010/main" val="188334322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1213</TotalTime>
  <Words>170</Words>
  <Application>Microsoft Macintosh PowerPoint</Application>
  <PresentationFormat>Custom</PresentationFormat>
  <Paragraphs>26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Calibri Light</vt:lpstr>
      <vt:lpstr>LeMonde Livre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Yonghong Tan</dc:creator>
  <cp:lastModifiedBy>Yonghong Tan</cp:lastModifiedBy>
  <cp:revision>6</cp:revision>
  <dcterms:created xsi:type="dcterms:W3CDTF">2022-05-25T10:31:56Z</dcterms:created>
  <dcterms:modified xsi:type="dcterms:W3CDTF">2022-05-26T06:45:53Z</dcterms:modified>
</cp:coreProperties>
</file>