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415588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94"/>
  </p:normalViewPr>
  <p:slideViewPr>
    <p:cSldViewPr snapToGrid="0" snapToObjects="1">
      <p:cViewPr>
        <p:scale>
          <a:sx n="88" d="100"/>
          <a:sy n="88" d="100"/>
        </p:scale>
        <p:origin x="187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1949" y="748242"/>
            <a:ext cx="7811691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1949" y="2401359"/>
            <a:ext cx="7811691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655" y="243417"/>
            <a:ext cx="2245861" cy="387455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6071" y="243417"/>
            <a:ext cx="6607389" cy="387455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8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6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647" y="1139826"/>
            <a:ext cx="8983445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647" y="3059642"/>
            <a:ext cx="8983445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9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072" y="1217083"/>
            <a:ext cx="4426625" cy="29008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2891" y="1217083"/>
            <a:ext cx="4426625" cy="29008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28" y="243417"/>
            <a:ext cx="8983445" cy="88370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28" y="1120775"/>
            <a:ext cx="4406282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428" y="1670050"/>
            <a:ext cx="4406282" cy="24563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72891" y="1120775"/>
            <a:ext cx="4427982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2891" y="1670050"/>
            <a:ext cx="4427982" cy="24563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7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7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29" y="304800"/>
            <a:ext cx="3359298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2" y="658284"/>
            <a:ext cx="5272891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7429" y="1371600"/>
            <a:ext cx="3359298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29" y="304800"/>
            <a:ext cx="3359298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7982" y="658284"/>
            <a:ext cx="5272891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7429" y="1371600"/>
            <a:ext cx="3359298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6072" y="243417"/>
            <a:ext cx="8983445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072" y="1217083"/>
            <a:ext cx="8983445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072" y="4237567"/>
            <a:ext cx="2343507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CE921-4F74-984B-963C-BF93BE879DEF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0164" y="4237567"/>
            <a:ext cx="3515261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6009" y="4237567"/>
            <a:ext cx="2343507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91BA-7AF0-0E49-B6A4-DEB955DE7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E266555D-3B64-0366-80A5-15FE51EB5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" y="0"/>
            <a:ext cx="10414000" cy="4572000"/>
          </a:xfrm>
          <a:prstGeom prst="rect">
            <a:avLst/>
          </a:prstGeom>
        </p:spPr>
      </p:pic>
      <p:pic>
        <p:nvPicPr>
          <p:cNvPr id="6" name="Picture 5" descr="A picture containing text, bottle&#10;&#10;Description automatically generated">
            <a:extLst>
              <a:ext uri="{FF2B5EF4-FFF2-40B4-BE49-F238E27FC236}">
                <a16:creationId xmlns:a16="http://schemas.microsoft.com/office/drawing/2014/main" id="{1D009652-B97A-559C-1C02-8F100F0C2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451" y="1579351"/>
            <a:ext cx="3846063" cy="13593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879455-6D87-0BD3-3328-71F1ABD8359B}"/>
              </a:ext>
            </a:extLst>
          </p:cNvPr>
          <p:cNvSpPr txBox="1"/>
          <p:nvPr/>
        </p:nvSpPr>
        <p:spPr>
          <a:xfrm>
            <a:off x="5026017" y="1499395"/>
            <a:ext cx="4649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Lorem ipsum dolor sit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amet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consectetuer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adipiscing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elit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, sed diam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nonummy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nibh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euismod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tincidunt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ut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laoreet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dolore magna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aliquam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erat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volutpat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. Ut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wisi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enim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ad.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4B6CB7A-72AF-8516-D621-768BD4D07111}"/>
              </a:ext>
            </a:extLst>
          </p:cNvPr>
          <p:cNvGrpSpPr/>
          <p:nvPr/>
        </p:nvGrpSpPr>
        <p:grpSpPr>
          <a:xfrm>
            <a:off x="5011503" y="2958204"/>
            <a:ext cx="5996353" cy="576066"/>
            <a:chOff x="8447122" y="5950604"/>
            <a:chExt cx="5996353" cy="57606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D37B05F-4D59-018D-BCA8-5815845CD65B}"/>
                </a:ext>
              </a:extLst>
            </p:cNvPr>
            <p:cNvSpPr txBox="1"/>
            <p:nvPr/>
          </p:nvSpPr>
          <p:spPr>
            <a:xfrm>
              <a:off x="8447122" y="6065005"/>
              <a:ext cx="59963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2B89"/>
                  </a:solidFill>
                  <a:latin typeface="LeMonde Livre" pitchFamily="2" charset="0"/>
                </a:rPr>
                <a:t>#</a:t>
              </a:r>
              <a:r>
                <a:rPr lang="en-US" sz="2400" dirty="0" err="1">
                  <a:solidFill>
                    <a:srgbClr val="002B89"/>
                  </a:solidFill>
                  <a:latin typeface="LeMonde Livre" pitchFamily="2" charset="0"/>
                </a:rPr>
                <a:t>ItsHerEconomyToo</a:t>
              </a:r>
              <a:endParaRPr lang="en-US" sz="2400" dirty="0">
                <a:solidFill>
                  <a:srgbClr val="002B89"/>
                </a:solidFill>
                <a:latin typeface="LeMonde Livre" pitchFamily="2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AFC4258-4B7E-BE24-569B-60BD22C418B8}"/>
                </a:ext>
              </a:extLst>
            </p:cNvPr>
            <p:cNvCxnSpPr>
              <a:cxnSpLocks/>
            </p:cNvCxnSpPr>
            <p:nvPr/>
          </p:nvCxnSpPr>
          <p:spPr>
            <a:xfrm>
              <a:off x="8539089" y="5950604"/>
              <a:ext cx="2734244" cy="0"/>
            </a:xfrm>
            <a:prstGeom prst="line">
              <a:avLst/>
            </a:prstGeom>
            <a:ln w="95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68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31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LeMonde Livre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Yonghong Tan</dc:creator>
  <cp:lastModifiedBy>Yonghong Tan</cp:lastModifiedBy>
  <cp:revision>1</cp:revision>
  <dcterms:created xsi:type="dcterms:W3CDTF">2022-05-25T11:01:24Z</dcterms:created>
  <dcterms:modified xsi:type="dcterms:W3CDTF">2022-05-25T11:14:15Z</dcterms:modified>
</cp:coreProperties>
</file>