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3716000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94"/>
  </p:normalViewPr>
  <p:slideViewPr>
    <p:cSldViewPr snapToGrid="0" snapToObjects="1">
      <p:cViewPr>
        <p:scale>
          <a:sx n="49" d="100"/>
          <a:sy n="49" d="100"/>
        </p:scale>
        <p:origin x="2648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244726"/>
            <a:ext cx="11658600" cy="477520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7204076"/>
            <a:ext cx="10287000" cy="3311524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C4FA-A0E4-3A43-8DC9-565EC2F91C9A}" type="datetimeFigureOut">
              <a:rPr lang="en-US" smtClean="0"/>
              <a:t>5/25/22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A2B9-926D-B142-9FA7-31ADEABB2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708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C4FA-A0E4-3A43-8DC9-565EC2F91C9A}" type="datetimeFigureOut">
              <a:rPr lang="en-US" smtClean="0"/>
              <a:t>5/25/22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A2B9-926D-B142-9FA7-31ADEABB2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724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730250"/>
            <a:ext cx="2957513" cy="11623676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0"/>
            <a:ext cx="8701088" cy="11623676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C4FA-A0E4-3A43-8DC9-565EC2F91C9A}" type="datetimeFigureOut">
              <a:rPr lang="en-US" smtClean="0"/>
              <a:t>5/25/22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A2B9-926D-B142-9FA7-31ADEABB2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48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C4FA-A0E4-3A43-8DC9-565EC2F91C9A}" type="datetimeFigureOut">
              <a:rPr lang="en-US" smtClean="0"/>
              <a:t>5/25/22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A2B9-926D-B142-9FA7-31ADEABB2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614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3419479"/>
            <a:ext cx="11830050" cy="5705474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9178929"/>
            <a:ext cx="11830050" cy="3000374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C4FA-A0E4-3A43-8DC9-565EC2F91C9A}" type="datetimeFigureOut">
              <a:rPr lang="en-US" smtClean="0"/>
              <a:t>5/25/22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A2B9-926D-B142-9FA7-31ADEABB2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143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3651250"/>
            <a:ext cx="5829300" cy="87026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3651250"/>
            <a:ext cx="5829300" cy="87026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C4FA-A0E4-3A43-8DC9-565EC2F91C9A}" type="datetimeFigureOut">
              <a:rPr lang="en-US" smtClean="0"/>
              <a:t>5/25/22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A2B9-926D-B142-9FA7-31ADEABB2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724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3362326"/>
            <a:ext cx="5802510" cy="16478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5010150"/>
            <a:ext cx="5802510" cy="73691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3362326"/>
            <a:ext cx="5831087" cy="16478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5010150"/>
            <a:ext cx="5831087" cy="73691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C4FA-A0E4-3A43-8DC9-565EC2F91C9A}" type="datetimeFigureOut">
              <a:rPr lang="en-US" smtClean="0"/>
              <a:t>5/25/22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A2B9-926D-B142-9FA7-31ADEABB2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064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C4FA-A0E4-3A43-8DC9-565EC2F91C9A}" type="datetimeFigureOut">
              <a:rPr lang="en-US" smtClean="0"/>
              <a:t>5/25/22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A2B9-926D-B142-9FA7-31ADEABB2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249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C4FA-A0E4-3A43-8DC9-565EC2F91C9A}" type="datetimeFigureOut">
              <a:rPr lang="en-US" smtClean="0"/>
              <a:t>5/25/22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A2B9-926D-B142-9FA7-31ADEABB2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946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14400"/>
            <a:ext cx="4423767" cy="32004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1974853"/>
            <a:ext cx="6943725" cy="9747250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4114800"/>
            <a:ext cx="4423767" cy="7623176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C4FA-A0E4-3A43-8DC9-565EC2F91C9A}" type="datetimeFigureOut">
              <a:rPr lang="en-US" smtClean="0"/>
              <a:t>5/25/22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A2B9-926D-B142-9FA7-31ADEABB2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99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14400"/>
            <a:ext cx="4423767" cy="32004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1974853"/>
            <a:ext cx="6943725" cy="9747250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4114800"/>
            <a:ext cx="4423767" cy="7623176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C4FA-A0E4-3A43-8DC9-565EC2F91C9A}" type="datetimeFigureOut">
              <a:rPr lang="en-US" smtClean="0"/>
              <a:t>5/25/22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6A2B9-926D-B142-9FA7-31ADEABB2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57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730253"/>
            <a:ext cx="1183005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3651250"/>
            <a:ext cx="1183005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12712703"/>
            <a:ext cx="30861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7C4FA-A0E4-3A43-8DC9-565EC2F91C9A}" type="datetimeFigureOut">
              <a:rPr lang="en-US" smtClean="0"/>
              <a:t>5/25/22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12712703"/>
            <a:ext cx="462915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12712703"/>
            <a:ext cx="30861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6A2B9-926D-B142-9FA7-31ADEABB2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895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7D6CA448-98B9-1FE9-1D32-E492156779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716000" cy="13716000"/>
          </a:xfrm>
          <a:prstGeom prst="rect">
            <a:avLst/>
          </a:prstGeom>
        </p:spPr>
      </p:pic>
      <p:pic>
        <p:nvPicPr>
          <p:cNvPr id="6" name="Picture 5" descr="A picture containing text, bottle&#10;&#10;Description automatically generated">
            <a:extLst>
              <a:ext uri="{FF2B5EF4-FFF2-40B4-BE49-F238E27FC236}">
                <a16:creationId xmlns:a16="http://schemas.microsoft.com/office/drawing/2014/main" id="{C9F38E52-FBF8-03A9-408C-03CB9CAE5D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9161" y="2179151"/>
            <a:ext cx="9621427" cy="340067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F28E340-391D-4D2D-2E32-C25B863CB81B}"/>
              </a:ext>
            </a:extLst>
          </p:cNvPr>
          <p:cNvSpPr txBox="1"/>
          <p:nvPr/>
        </p:nvSpPr>
        <p:spPr>
          <a:xfrm>
            <a:off x="1775659" y="6468212"/>
            <a:ext cx="919714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Lorem ipsum dolor sit </a:t>
            </a:r>
            <a:r>
              <a:rPr lang="en-US" sz="4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amet</a:t>
            </a:r>
            <a:r>
              <a:rPr lang="en-US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, </a:t>
            </a:r>
            <a:r>
              <a:rPr lang="en-US" sz="4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consectetuer</a:t>
            </a:r>
            <a:r>
              <a:rPr lang="en-US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 </a:t>
            </a:r>
            <a:r>
              <a:rPr lang="en-US" sz="4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adipiscing</a:t>
            </a:r>
            <a:r>
              <a:rPr lang="en-US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 </a:t>
            </a:r>
            <a:r>
              <a:rPr lang="en-US" sz="4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elit</a:t>
            </a:r>
            <a:r>
              <a:rPr lang="en-US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, sed diam </a:t>
            </a:r>
            <a:r>
              <a:rPr lang="en-US" sz="4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nonummy</a:t>
            </a:r>
            <a:r>
              <a:rPr lang="en-US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 </a:t>
            </a:r>
            <a:r>
              <a:rPr lang="en-US" sz="4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nibh</a:t>
            </a:r>
            <a:r>
              <a:rPr lang="en-US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 </a:t>
            </a:r>
            <a:r>
              <a:rPr lang="en-US" sz="4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euismod</a:t>
            </a:r>
            <a:r>
              <a:rPr lang="en-US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 </a:t>
            </a:r>
            <a:r>
              <a:rPr lang="en-US" sz="4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tincidunt</a:t>
            </a:r>
            <a:r>
              <a:rPr lang="en-US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 </a:t>
            </a:r>
            <a:r>
              <a:rPr lang="en-US" sz="4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ut</a:t>
            </a:r>
            <a:r>
              <a:rPr lang="en-US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 </a:t>
            </a:r>
            <a:r>
              <a:rPr lang="en-US" sz="4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laoreet</a:t>
            </a:r>
            <a:r>
              <a:rPr lang="en-US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 dolore magna </a:t>
            </a:r>
            <a:r>
              <a:rPr lang="en-US" sz="4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aliquam</a:t>
            </a:r>
            <a:r>
              <a:rPr lang="en-US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LeMonde Livre" pitchFamily="2" charset="0"/>
              </a:rPr>
              <a:t>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C16C644-765B-15E4-1073-694605F8EC7C}"/>
              </a:ext>
            </a:extLst>
          </p:cNvPr>
          <p:cNvGrpSpPr/>
          <p:nvPr/>
        </p:nvGrpSpPr>
        <p:grpSpPr>
          <a:xfrm>
            <a:off x="1762959" y="9758518"/>
            <a:ext cx="6811750" cy="1155981"/>
            <a:chOff x="8448936" y="5950604"/>
            <a:chExt cx="6811750" cy="1155981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D8F9404-82AB-253E-8FDC-28BE67E3B394}"/>
                </a:ext>
              </a:extLst>
            </p:cNvPr>
            <p:cNvSpPr txBox="1"/>
            <p:nvPr/>
          </p:nvSpPr>
          <p:spPr>
            <a:xfrm>
              <a:off x="8448936" y="6183255"/>
              <a:ext cx="681175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dirty="0">
                  <a:solidFill>
                    <a:srgbClr val="002B89"/>
                  </a:solidFill>
                  <a:latin typeface="LeMonde Livre" pitchFamily="2" charset="0"/>
                </a:rPr>
                <a:t>#</a:t>
              </a:r>
              <a:r>
                <a:rPr lang="en-US" sz="5400" dirty="0" err="1">
                  <a:solidFill>
                    <a:srgbClr val="002B89"/>
                  </a:solidFill>
                  <a:latin typeface="LeMonde Livre" pitchFamily="2" charset="0"/>
                </a:rPr>
                <a:t>ItsHerEconomyToo</a:t>
              </a:r>
              <a:endParaRPr lang="en-US" sz="5400" dirty="0">
                <a:solidFill>
                  <a:srgbClr val="002B89"/>
                </a:solidFill>
                <a:latin typeface="LeMonde Livre" pitchFamily="2" charset="0"/>
              </a:endParaRP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EBA6165-6D9D-060E-2BCA-72DF7ED866E5}"/>
                </a:ext>
              </a:extLst>
            </p:cNvPr>
            <p:cNvCxnSpPr>
              <a:cxnSpLocks/>
            </p:cNvCxnSpPr>
            <p:nvPr/>
          </p:nvCxnSpPr>
          <p:spPr>
            <a:xfrm>
              <a:off x="8539089" y="5950604"/>
              <a:ext cx="6211388" cy="0"/>
            </a:xfrm>
            <a:prstGeom prst="line">
              <a:avLst/>
            </a:prstGeom>
            <a:ln w="952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63782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24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LeMonde Livre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Yonghong Tan</dc:creator>
  <cp:lastModifiedBy>Yonghong Tan</cp:lastModifiedBy>
  <cp:revision>3</cp:revision>
  <dcterms:created xsi:type="dcterms:W3CDTF">2022-05-25T10:58:55Z</dcterms:created>
  <dcterms:modified xsi:type="dcterms:W3CDTF">2022-05-25T11:15:11Z</dcterms:modified>
</cp:coreProperties>
</file>