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2553613" cy="5637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94"/>
  </p:normalViewPr>
  <p:slideViewPr>
    <p:cSldViewPr snapToGrid="0" snapToObjects="1">
      <p:cViewPr>
        <p:scale>
          <a:sx n="34" d="100"/>
          <a:sy n="34" d="100"/>
        </p:scale>
        <p:origin x="2376" y="2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202" y="922572"/>
            <a:ext cx="16915210" cy="1962585"/>
          </a:xfrm>
        </p:spPr>
        <p:txBody>
          <a:bodyPr anchor="b"/>
          <a:lstStyle>
            <a:lvl1pPr algn="ctr">
              <a:defRPr sz="493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202" y="2960842"/>
            <a:ext cx="16915210" cy="1361021"/>
          </a:xfrm>
        </p:spPr>
        <p:txBody>
          <a:bodyPr/>
          <a:lstStyle>
            <a:lvl1pPr marL="0" indent="0" algn="ctr">
              <a:buNone/>
              <a:defRPr sz="1973"/>
            </a:lvl1pPr>
            <a:lvl2pPr marL="375818" indent="0" algn="ctr">
              <a:buNone/>
              <a:defRPr sz="1644"/>
            </a:lvl2pPr>
            <a:lvl3pPr marL="751637" indent="0" algn="ctr">
              <a:buNone/>
              <a:defRPr sz="1480"/>
            </a:lvl3pPr>
            <a:lvl4pPr marL="1127455" indent="0" algn="ctr">
              <a:buNone/>
              <a:defRPr sz="1315"/>
            </a:lvl4pPr>
            <a:lvl5pPr marL="1503274" indent="0" algn="ctr">
              <a:buNone/>
              <a:defRPr sz="1315"/>
            </a:lvl5pPr>
            <a:lvl6pPr marL="1879092" indent="0" algn="ctr">
              <a:buNone/>
              <a:defRPr sz="1315"/>
            </a:lvl6pPr>
            <a:lvl7pPr marL="2254910" indent="0" algn="ctr">
              <a:buNone/>
              <a:defRPr sz="1315"/>
            </a:lvl7pPr>
            <a:lvl8pPr marL="2630729" indent="0" algn="ctr">
              <a:buNone/>
              <a:defRPr sz="1315"/>
            </a:lvl8pPr>
            <a:lvl9pPr marL="3006547" indent="0" algn="ctr">
              <a:buNone/>
              <a:defRPr sz="1315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ECC4-7F00-654B-9640-BB14889CBB1D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D974D-8285-DF45-ACF1-758B41CE5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899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ECC4-7F00-654B-9640-BB14889CBB1D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D974D-8285-DF45-ACF1-758B41CE5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56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139929" y="300130"/>
            <a:ext cx="4863123" cy="47772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50561" y="300130"/>
            <a:ext cx="14307448" cy="47772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ECC4-7F00-654B-9640-BB14889CBB1D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D974D-8285-DF45-ACF1-758B41CE5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7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ECC4-7F00-654B-9640-BB14889CBB1D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D974D-8285-DF45-ACF1-758B41CE5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44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814" y="1405389"/>
            <a:ext cx="19452491" cy="2344924"/>
          </a:xfrm>
        </p:spPr>
        <p:txBody>
          <a:bodyPr anchor="b"/>
          <a:lstStyle>
            <a:lvl1pPr>
              <a:defRPr sz="493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8814" y="3772497"/>
            <a:ext cx="19452491" cy="1233140"/>
          </a:xfrm>
        </p:spPr>
        <p:txBody>
          <a:bodyPr/>
          <a:lstStyle>
            <a:lvl1pPr marL="0" indent="0">
              <a:buNone/>
              <a:defRPr sz="1973">
                <a:solidFill>
                  <a:schemeClr val="tx1">
                    <a:tint val="75000"/>
                  </a:schemeClr>
                </a:solidFill>
              </a:defRPr>
            </a:lvl1pPr>
            <a:lvl2pPr marL="375818" indent="0">
              <a:buNone/>
              <a:defRPr sz="1644">
                <a:solidFill>
                  <a:schemeClr val="tx1">
                    <a:tint val="75000"/>
                  </a:schemeClr>
                </a:solidFill>
              </a:defRPr>
            </a:lvl2pPr>
            <a:lvl3pPr marL="751637" indent="0">
              <a:buNone/>
              <a:defRPr sz="1480">
                <a:solidFill>
                  <a:schemeClr val="tx1">
                    <a:tint val="75000"/>
                  </a:schemeClr>
                </a:solidFill>
              </a:defRPr>
            </a:lvl3pPr>
            <a:lvl4pPr marL="1127455" indent="0">
              <a:buNone/>
              <a:defRPr sz="1315">
                <a:solidFill>
                  <a:schemeClr val="tx1">
                    <a:tint val="75000"/>
                  </a:schemeClr>
                </a:solidFill>
              </a:defRPr>
            </a:lvl4pPr>
            <a:lvl5pPr marL="1503274" indent="0">
              <a:buNone/>
              <a:defRPr sz="1315">
                <a:solidFill>
                  <a:schemeClr val="tx1">
                    <a:tint val="75000"/>
                  </a:schemeClr>
                </a:solidFill>
              </a:defRPr>
            </a:lvl5pPr>
            <a:lvl6pPr marL="1879092" indent="0">
              <a:buNone/>
              <a:defRPr sz="1315">
                <a:solidFill>
                  <a:schemeClr val="tx1">
                    <a:tint val="75000"/>
                  </a:schemeClr>
                </a:solidFill>
              </a:defRPr>
            </a:lvl6pPr>
            <a:lvl7pPr marL="2254910" indent="0">
              <a:buNone/>
              <a:defRPr sz="1315">
                <a:solidFill>
                  <a:schemeClr val="tx1">
                    <a:tint val="75000"/>
                  </a:schemeClr>
                </a:solidFill>
              </a:defRPr>
            </a:lvl7pPr>
            <a:lvl8pPr marL="2630729" indent="0">
              <a:buNone/>
              <a:defRPr sz="1315">
                <a:solidFill>
                  <a:schemeClr val="tx1">
                    <a:tint val="75000"/>
                  </a:schemeClr>
                </a:solidFill>
              </a:defRPr>
            </a:lvl8pPr>
            <a:lvl9pPr marL="3006547" indent="0">
              <a:buNone/>
              <a:defRPr sz="131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ECC4-7F00-654B-9640-BB14889CBB1D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D974D-8285-DF45-ACF1-758B41CE5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810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0561" y="1500647"/>
            <a:ext cx="9585286" cy="35767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7766" y="1500647"/>
            <a:ext cx="9585286" cy="35767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ECC4-7F00-654B-9640-BB14889CBB1D}" type="datetimeFigureOut">
              <a:rPr lang="en-US" smtClean="0"/>
              <a:t>5/25/22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D974D-8285-DF45-ACF1-758B41CE5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51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3499" y="300130"/>
            <a:ext cx="19452491" cy="108960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3499" y="1381901"/>
            <a:ext cx="9541235" cy="677248"/>
          </a:xfrm>
        </p:spPr>
        <p:txBody>
          <a:bodyPr anchor="b"/>
          <a:lstStyle>
            <a:lvl1pPr marL="0" indent="0">
              <a:buNone/>
              <a:defRPr sz="1973" b="1"/>
            </a:lvl1pPr>
            <a:lvl2pPr marL="375818" indent="0">
              <a:buNone/>
              <a:defRPr sz="1644" b="1"/>
            </a:lvl2pPr>
            <a:lvl3pPr marL="751637" indent="0">
              <a:buNone/>
              <a:defRPr sz="1480" b="1"/>
            </a:lvl3pPr>
            <a:lvl4pPr marL="1127455" indent="0">
              <a:buNone/>
              <a:defRPr sz="1315" b="1"/>
            </a:lvl4pPr>
            <a:lvl5pPr marL="1503274" indent="0">
              <a:buNone/>
              <a:defRPr sz="1315" b="1"/>
            </a:lvl5pPr>
            <a:lvl6pPr marL="1879092" indent="0">
              <a:buNone/>
              <a:defRPr sz="1315" b="1"/>
            </a:lvl6pPr>
            <a:lvl7pPr marL="2254910" indent="0">
              <a:buNone/>
              <a:defRPr sz="1315" b="1"/>
            </a:lvl7pPr>
            <a:lvl8pPr marL="2630729" indent="0">
              <a:buNone/>
              <a:defRPr sz="1315" b="1"/>
            </a:lvl8pPr>
            <a:lvl9pPr marL="3006547" indent="0">
              <a:buNone/>
              <a:defRPr sz="1315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3499" y="2059149"/>
            <a:ext cx="9541235" cy="302869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417767" y="1381901"/>
            <a:ext cx="9588223" cy="677248"/>
          </a:xfrm>
        </p:spPr>
        <p:txBody>
          <a:bodyPr anchor="b"/>
          <a:lstStyle>
            <a:lvl1pPr marL="0" indent="0">
              <a:buNone/>
              <a:defRPr sz="1973" b="1"/>
            </a:lvl1pPr>
            <a:lvl2pPr marL="375818" indent="0">
              <a:buNone/>
              <a:defRPr sz="1644" b="1"/>
            </a:lvl2pPr>
            <a:lvl3pPr marL="751637" indent="0">
              <a:buNone/>
              <a:defRPr sz="1480" b="1"/>
            </a:lvl3pPr>
            <a:lvl4pPr marL="1127455" indent="0">
              <a:buNone/>
              <a:defRPr sz="1315" b="1"/>
            </a:lvl4pPr>
            <a:lvl5pPr marL="1503274" indent="0">
              <a:buNone/>
              <a:defRPr sz="1315" b="1"/>
            </a:lvl5pPr>
            <a:lvl6pPr marL="1879092" indent="0">
              <a:buNone/>
              <a:defRPr sz="1315" b="1"/>
            </a:lvl6pPr>
            <a:lvl7pPr marL="2254910" indent="0">
              <a:buNone/>
              <a:defRPr sz="1315" b="1"/>
            </a:lvl7pPr>
            <a:lvl8pPr marL="2630729" indent="0">
              <a:buNone/>
              <a:defRPr sz="1315" b="1"/>
            </a:lvl8pPr>
            <a:lvl9pPr marL="3006547" indent="0">
              <a:buNone/>
              <a:defRPr sz="1315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417767" y="2059149"/>
            <a:ext cx="9588223" cy="302869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ECC4-7F00-654B-9640-BB14889CBB1D}" type="datetimeFigureOut">
              <a:rPr lang="en-US" smtClean="0"/>
              <a:t>5/25/22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D974D-8285-DF45-ACF1-758B41CE5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668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ECC4-7F00-654B-9640-BB14889CBB1D}" type="datetimeFigureOut">
              <a:rPr lang="en-US" smtClean="0"/>
              <a:t>5/25/22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D974D-8285-DF45-ACF1-758B41CE5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23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ECC4-7F00-654B-9640-BB14889CBB1D}" type="datetimeFigureOut">
              <a:rPr lang="en-US" smtClean="0"/>
              <a:t>5/25/22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D974D-8285-DF45-ACF1-758B41CE5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45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3499" y="375814"/>
            <a:ext cx="7274127" cy="1315350"/>
          </a:xfrm>
        </p:spPr>
        <p:txBody>
          <a:bodyPr anchor="b"/>
          <a:lstStyle>
            <a:lvl1pPr>
              <a:defRPr sz="263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223" y="811655"/>
            <a:ext cx="11417767" cy="4006075"/>
          </a:xfrm>
        </p:spPr>
        <p:txBody>
          <a:bodyPr/>
          <a:lstStyle>
            <a:lvl1pPr>
              <a:defRPr sz="2630"/>
            </a:lvl1pPr>
            <a:lvl2pPr>
              <a:defRPr sz="2302"/>
            </a:lvl2pPr>
            <a:lvl3pPr>
              <a:defRPr sz="1973"/>
            </a:lvl3pPr>
            <a:lvl4pPr>
              <a:defRPr sz="1644"/>
            </a:lvl4pPr>
            <a:lvl5pPr>
              <a:defRPr sz="1644"/>
            </a:lvl5pPr>
            <a:lvl6pPr>
              <a:defRPr sz="1644"/>
            </a:lvl6pPr>
            <a:lvl7pPr>
              <a:defRPr sz="1644"/>
            </a:lvl7pPr>
            <a:lvl8pPr>
              <a:defRPr sz="1644"/>
            </a:lvl8pPr>
            <a:lvl9pPr>
              <a:defRPr sz="1644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3499" y="1691164"/>
            <a:ext cx="7274127" cy="3133090"/>
          </a:xfrm>
        </p:spPr>
        <p:txBody>
          <a:bodyPr/>
          <a:lstStyle>
            <a:lvl1pPr marL="0" indent="0">
              <a:buNone/>
              <a:defRPr sz="1315"/>
            </a:lvl1pPr>
            <a:lvl2pPr marL="375818" indent="0">
              <a:buNone/>
              <a:defRPr sz="1151"/>
            </a:lvl2pPr>
            <a:lvl3pPr marL="751637" indent="0">
              <a:buNone/>
              <a:defRPr sz="986"/>
            </a:lvl3pPr>
            <a:lvl4pPr marL="1127455" indent="0">
              <a:buNone/>
              <a:defRPr sz="822"/>
            </a:lvl4pPr>
            <a:lvl5pPr marL="1503274" indent="0">
              <a:buNone/>
              <a:defRPr sz="822"/>
            </a:lvl5pPr>
            <a:lvl6pPr marL="1879092" indent="0">
              <a:buNone/>
              <a:defRPr sz="822"/>
            </a:lvl6pPr>
            <a:lvl7pPr marL="2254910" indent="0">
              <a:buNone/>
              <a:defRPr sz="822"/>
            </a:lvl7pPr>
            <a:lvl8pPr marL="2630729" indent="0">
              <a:buNone/>
              <a:defRPr sz="822"/>
            </a:lvl8pPr>
            <a:lvl9pPr marL="3006547" indent="0">
              <a:buNone/>
              <a:defRPr sz="82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ECC4-7F00-654B-9640-BB14889CBB1D}" type="datetimeFigureOut">
              <a:rPr lang="en-US" smtClean="0"/>
              <a:t>5/25/22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D974D-8285-DF45-ACF1-758B41CE5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55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3499" y="375814"/>
            <a:ext cx="7274127" cy="1315350"/>
          </a:xfrm>
        </p:spPr>
        <p:txBody>
          <a:bodyPr anchor="b"/>
          <a:lstStyle>
            <a:lvl1pPr>
              <a:defRPr sz="263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588223" y="811655"/>
            <a:ext cx="11417767" cy="4006075"/>
          </a:xfrm>
        </p:spPr>
        <p:txBody>
          <a:bodyPr anchor="t"/>
          <a:lstStyle>
            <a:lvl1pPr marL="0" indent="0">
              <a:buNone/>
              <a:defRPr sz="2630"/>
            </a:lvl1pPr>
            <a:lvl2pPr marL="375818" indent="0">
              <a:buNone/>
              <a:defRPr sz="2302"/>
            </a:lvl2pPr>
            <a:lvl3pPr marL="751637" indent="0">
              <a:buNone/>
              <a:defRPr sz="1973"/>
            </a:lvl3pPr>
            <a:lvl4pPr marL="1127455" indent="0">
              <a:buNone/>
              <a:defRPr sz="1644"/>
            </a:lvl4pPr>
            <a:lvl5pPr marL="1503274" indent="0">
              <a:buNone/>
              <a:defRPr sz="1644"/>
            </a:lvl5pPr>
            <a:lvl6pPr marL="1879092" indent="0">
              <a:buNone/>
              <a:defRPr sz="1644"/>
            </a:lvl6pPr>
            <a:lvl7pPr marL="2254910" indent="0">
              <a:buNone/>
              <a:defRPr sz="1644"/>
            </a:lvl7pPr>
            <a:lvl8pPr marL="2630729" indent="0">
              <a:buNone/>
              <a:defRPr sz="1644"/>
            </a:lvl8pPr>
            <a:lvl9pPr marL="3006547" indent="0">
              <a:buNone/>
              <a:defRPr sz="1644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3499" y="1691164"/>
            <a:ext cx="7274127" cy="3133090"/>
          </a:xfrm>
        </p:spPr>
        <p:txBody>
          <a:bodyPr/>
          <a:lstStyle>
            <a:lvl1pPr marL="0" indent="0">
              <a:buNone/>
              <a:defRPr sz="1315"/>
            </a:lvl1pPr>
            <a:lvl2pPr marL="375818" indent="0">
              <a:buNone/>
              <a:defRPr sz="1151"/>
            </a:lvl2pPr>
            <a:lvl3pPr marL="751637" indent="0">
              <a:buNone/>
              <a:defRPr sz="986"/>
            </a:lvl3pPr>
            <a:lvl4pPr marL="1127455" indent="0">
              <a:buNone/>
              <a:defRPr sz="822"/>
            </a:lvl4pPr>
            <a:lvl5pPr marL="1503274" indent="0">
              <a:buNone/>
              <a:defRPr sz="822"/>
            </a:lvl5pPr>
            <a:lvl6pPr marL="1879092" indent="0">
              <a:buNone/>
              <a:defRPr sz="822"/>
            </a:lvl6pPr>
            <a:lvl7pPr marL="2254910" indent="0">
              <a:buNone/>
              <a:defRPr sz="822"/>
            </a:lvl7pPr>
            <a:lvl8pPr marL="2630729" indent="0">
              <a:buNone/>
              <a:defRPr sz="822"/>
            </a:lvl8pPr>
            <a:lvl9pPr marL="3006547" indent="0">
              <a:buNone/>
              <a:defRPr sz="82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ECC4-7F00-654B-9640-BB14889CBB1D}" type="datetimeFigureOut">
              <a:rPr lang="en-US" smtClean="0"/>
              <a:t>5/25/22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D974D-8285-DF45-ACF1-758B41CE5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06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50561" y="300130"/>
            <a:ext cx="19452491" cy="108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0561" y="1500647"/>
            <a:ext cx="19452491" cy="3576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50561" y="5224862"/>
            <a:ext cx="5074563" cy="3001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6ECC4-7F00-654B-9640-BB14889CBB1D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70885" y="5224862"/>
            <a:ext cx="7611844" cy="3001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928489" y="5224862"/>
            <a:ext cx="5074563" cy="3001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974D-8285-DF45-ACF1-758B41CE5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2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1637" rtl="0" eaLnBrk="1" latinLnBrk="0" hangingPunct="1">
        <a:lnSpc>
          <a:spcPct val="90000"/>
        </a:lnSpc>
        <a:spcBef>
          <a:spcPct val="0"/>
        </a:spcBef>
        <a:buNone/>
        <a:defRPr sz="36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7909" indent="-187909" algn="l" defTabSz="751637" rtl="0" eaLnBrk="1" latinLnBrk="0" hangingPunct="1">
        <a:lnSpc>
          <a:spcPct val="90000"/>
        </a:lnSpc>
        <a:spcBef>
          <a:spcPts val="822"/>
        </a:spcBef>
        <a:buFont typeface="Arial" panose="020B0604020202020204" pitchFamily="34" charset="0"/>
        <a:buChar char="•"/>
        <a:defRPr sz="2302" kern="1200">
          <a:solidFill>
            <a:schemeClr val="tx1"/>
          </a:solidFill>
          <a:latin typeface="+mn-lt"/>
          <a:ea typeface="+mn-ea"/>
          <a:cs typeface="+mn-cs"/>
        </a:defRPr>
      </a:lvl1pPr>
      <a:lvl2pPr marL="563728" indent="-187909" algn="l" defTabSz="751637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973" kern="1200">
          <a:solidFill>
            <a:schemeClr val="tx1"/>
          </a:solidFill>
          <a:latin typeface="+mn-lt"/>
          <a:ea typeface="+mn-ea"/>
          <a:cs typeface="+mn-cs"/>
        </a:defRPr>
      </a:lvl2pPr>
      <a:lvl3pPr marL="939546" indent="-187909" algn="l" defTabSz="751637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644" kern="1200">
          <a:solidFill>
            <a:schemeClr val="tx1"/>
          </a:solidFill>
          <a:latin typeface="+mn-lt"/>
          <a:ea typeface="+mn-ea"/>
          <a:cs typeface="+mn-cs"/>
        </a:defRPr>
      </a:lvl3pPr>
      <a:lvl4pPr marL="1315364" indent="-187909" algn="l" defTabSz="751637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80" kern="1200">
          <a:solidFill>
            <a:schemeClr val="tx1"/>
          </a:solidFill>
          <a:latin typeface="+mn-lt"/>
          <a:ea typeface="+mn-ea"/>
          <a:cs typeface="+mn-cs"/>
        </a:defRPr>
      </a:lvl4pPr>
      <a:lvl5pPr marL="1691183" indent="-187909" algn="l" defTabSz="751637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80" kern="1200">
          <a:solidFill>
            <a:schemeClr val="tx1"/>
          </a:solidFill>
          <a:latin typeface="+mn-lt"/>
          <a:ea typeface="+mn-ea"/>
          <a:cs typeface="+mn-cs"/>
        </a:defRPr>
      </a:lvl5pPr>
      <a:lvl6pPr marL="2067001" indent="-187909" algn="l" defTabSz="751637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80" kern="1200">
          <a:solidFill>
            <a:schemeClr val="tx1"/>
          </a:solidFill>
          <a:latin typeface="+mn-lt"/>
          <a:ea typeface="+mn-ea"/>
          <a:cs typeface="+mn-cs"/>
        </a:defRPr>
      </a:lvl6pPr>
      <a:lvl7pPr marL="2442820" indent="-187909" algn="l" defTabSz="751637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80" kern="1200">
          <a:solidFill>
            <a:schemeClr val="tx1"/>
          </a:solidFill>
          <a:latin typeface="+mn-lt"/>
          <a:ea typeface="+mn-ea"/>
          <a:cs typeface="+mn-cs"/>
        </a:defRPr>
      </a:lvl7pPr>
      <a:lvl8pPr marL="2818638" indent="-187909" algn="l" defTabSz="751637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80" kern="1200">
          <a:solidFill>
            <a:schemeClr val="tx1"/>
          </a:solidFill>
          <a:latin typeface="+mn-lt"/>
          <a:ea typeface="+mn-ea"/>
          <a:cs typeface="+mn-cs"/>
        </a:defRPr>
      </a:lvl8pPr>
      <a:lvl9pPr marL="3194456" indent="-187909" algn="l" defTabSz="751637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1637" rtl="0" eaLnBrk="1" latinLnBrk="0" hangingPunct="1">
        <a:defRPr sz="1480" kern="1200">
          <a:solidFill>
            <a:schemeClr val="tx1"/>
          </a:solidFill>
          <a:latin typeface="+mn-lt"/>
          <a:ea typeface="+mn-ea"/>
          <a:cs typeface="+mn-cs"/>
        </a:defRPr>
      </a:lvl1pPr>
      <a:lvl2pPr marL="375818" algn="l" defTabSz="751637" rtl="0" eaLnBrk="1" latinLnBrk="0" hangingPunct="1">
        <a:defRPr sz="1480" kern="1200">
          <a:solidFill>
            <a:schemeClr val="tx1"/>
          </a:solidFill>
          <a:latin typeface="+mn-lt"/>
          <a:ea typeface="+mn-ea"/>
          <a:cs typeface="+mn-cs"/>
        </a:defRPr>
      </a:lvl2pPr>
      <a:lvl3pPr marL="751637" algn="l" defTabSz="751637" rtl="0" eaLnBrk="1" latinLnBrk="0" hangingPunct="1">
        <a:defRPr sz="1480" kern="1200">
          <a:solidFill>
            <a:schemeClr val="tx1"/>
          </a:solidFill>
          <a:latin typeface="+mn-lt"/>
          <a:ea typeface="+mn-ea"/>
          <a:cs typeface="+mn-cs"/>
        </a:defRPr>
      </a:lvl3pPr>
      <a:lvl4pPr marL="1127455" algn="l" defTabSz="751637" rtl="0" eaLnBrk="1" latinLnBrk="0" hangingPunct="1">
        <a:defRPr sz="1480" kern="1200">
          <a:solidFill>
            <a:schemeClr val="tx1"/>
          </a:solidFill>
          <a:latin typeface="+mn-lt"/>
          <a:ea typeface="+mn-ea"/>
          <a:cs typeface="+mn-cs"/>
        </a:defRPr>
      </a:lvl4pPr>
      <a:lvl5pPr marL="1503274" algn="l" defTabSz="751637" rtl="0" eaLnBrk="1" latinLnBrk="0" hangingPunct="1">
        <a:defRPr sz="1480" kern="1200">
          <a:solidFill>
            <a:schemeClr val="tx1"/>
          </a:solidFill>
          <a:latin typeface="+mn-lt"/>
          <a:ea typeface="+mn-ea"/>
          <a:cs typeface="+mn-cs"/>
        </a:defRPr>
      </a:lvl5pPr>
      <a:lvl6pPr marL="1879092" algn="l" defTabSz="751637" rtl="0" eaLnBrk="1" latinLnBrk="0" hangingPunct="1">
        <a:defRPr sz="1480" kern="1200">
          <a:solidFill>
            <a:schemeClr val="tx1"/>
          </a:solidFill>
          <a:latin typeface="+mn-lt"/>
          <a:ea typeface="+mn-ea"/>
          <a:cs typeface="+mn-cs"/>
        </a:defRPr>
      </a:lvl6pPr>
      <a:lvl7pPr marL="2254910" algn="l" defTabSz="751637" rtl="0" eaLnBrk="1" latinLnBrk="0" hangingPunct="1">
        <a:defRPr sz="1480" kern="1200">
          <a:solidFill>
            <a:schemeClr val="tx1"/>
          </a:solidFill>
          <a:latin typeface="+mn-lt"/>
          <a:ea typeface="+mn-ea"/>
          <a:cs typeface="+mn-cs"/>
        </a:defRPr>
      </a:lvl7pPr>
      <a:lvl8pPr marL="2630729" algn="l" defTabSz="751637" rtl="0" eaLnBrk="1" latinLnBrk="0" hangingPunct="1">
        <a:defRPr sz="1480" kern="1200">
          <a:solidFill>
            <a:schemeClr val="tx1"/>
          </a:solidFill>
          <a:latin typeface="+mn-lt"/>
          <a:ea typeface="+mn-ea"/>
          <a:cs typeface="+mn-cs"/>
        </a:defRPr>
      </a:lvl8pPr>
      <a:lvl9pPr marL="3006547" algn="l" defTabSz="751637" rtl="0" eaLnBrk="1" latinLnBrk="0" hangingPunct="1">
        <a:defRPr sz="1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ackground pattern&#10;&#10;Description automatically generated with low confidence">
            <a:extLst>
              <a:ext uri="{FF2B5EF4-FFF2-40B4-BE49-F238E27FC236}">
                <a16:creationId xmlns:a16="http://schemas.microsoft.com/office/drawing/2014/main" id="{36D618F8-693C-D9A4-B5D9-B551E30C3D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0" y="0"/>
            <a:ext cx="22548852" cy="5637213"/>
          </a:xfrm>
          <a:prstGeom prst="rect">
            <a:avLst/>
          </a:prstGeom>
        </p:spPr>
      </p:pic>
      <p:pic>
        <p:nvPicPr>
          <p:cNvPr id="7" name="Picture 6" descr="A picture containing text, bottle&#10;&#10;Description automatically generated">
            <a:extLst>
              <a:ext uri="{FF2B5EF4-FFF2-40B4-BE49-F238E27FC236}">
                <a16:creationId xmlns:a16="http://schemas.microsoft.com/office/drawing/2014/main" id="{696B53F3-28D7-B073-C3A5-285AB61034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9979" y="1582803"/>
            <a:ext cx="7018229" cy="248058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2B2D8EE-D1C0-BA5C-7A1E-41E0B666FA33}"/>
              </a:ext>
            </a:extLst>
          </p:cNvPr>
          <p:cNvSpPr txBox="1"/>
          <p:nvPr/>
        </p:nvSpPr>
        <p:spPr>
          <a:xfrm>
            <a:off x="10070464" y="1582803"/>
            <a:ext cx="841631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amet</a:t>
            </a: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, </a:t>
            </a:r>
            <a:r>
              <a:rPr lang="en-US" sz="3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consectetuer</a:t>
            </a: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</a:t>
            </a:r>
            <a:r>
              <a:rPr lang="en-US" sz="3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adipiscing</a:t>
            </a: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</a:t>
            </a:r>
            <a:r>
              <a:rPr lang="en-US" sz="3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elit</a:t>
            </a: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, sed diam </a:t>
            </a:r>
            <a:r>
              <a:rPr lang="en-US" sz="3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nonummy</a:t>
            </a: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</a:t>
            </a:r>
            <a:r>
              <a:rPr lang="en-US" sz="3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nibh</a:t>
            </a: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</a:t>
            </a:r>
            <a:r>
              <a:rPr lang="en-US" sz="3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euismod</a:t>
            </a: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</a:t>
            </a:r>
            <a:r>
              <a:rPr lang="en-US" sz="3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tincidunt</a:t>
            </a: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</a:t>
            </a:r>
            <a:r>
              <a:rPr lang="en-US" sz="3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ut</a:t>
            </a: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</a:t>
            </a:r>
            <a:r>
              <a:rPr lang="en-US" sz="3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laoreet</a:t>
            </a: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dolore magna </a:t>
            </a:r>
            <a:r>
              <a:rPr lang="en-US" sz="3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aliquam</a:t>
            </a: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</a:t>
            </a:r>
            <a:r>
              <a:rPr lang="en-US" sz="3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erat</a:t>
            </a: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</a:t>
            </a:r>
            <a:r>
              <a:rPr lang="en-US" sz="3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volutpat</a:t>
            </a: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. Ut </a:t>
            </a:r>
            <a:r>
              <a:rPr lang="en-US" sz="3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wisi</a:t>
            </a: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</a:t>
            </a:r>
            <a:r>
              <a:rPr lang="en-US" sz="3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enim</a:t>
            </a: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ad.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270C084-008B-6506-482B-E49CA80196B5}"/>
              </a:ext>
            </a:extLst>
          </p:cNvPr>
          <p:cNvGrpSpPr/>
          <p:nvPr/>
        </p:nvGrpSpPr>
        <p:grpSpPr>
          <a:xfrm>
            <a:off x="10070464" y="4012147"/>
            <a:ext cx="5996353" cy="878982"/>
            <a:chOff x="8461636" y="5950604"/>
            <a:chExt cx="5996353" cy="878982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85D06D8-40C4-BBB9-1F5C-9FB809292F8E}"/>
                </a:ext>
              </a:extLst>
            </p:cNvPr>
            <p:cNvSpPr txBox="1"/>
            <p:nvPr/>
          </p:nvSpPr>
          <p:spPr>
            <a:xfrm>
              <a:off x="8461636" y="6183255"/>
              <a:ext cx="59963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002B89"/>
                  </a:solidFill>
                  <a:latin typeface="LeMonde Livre" pitchFamily="2" charset="0"/>
                </a:rPr>
                <a:t>#</a:t>
              </a:r>
              <a:r>
                <a:rPr lang="en-US" sz="3600" dirty="0" err="1">
                  <a:solidFill>
                    <a:srgbClr val="002B89"/>
                  </a:solidFill>
                  <a:latin typeface="LeMonde Livre" pitchFamily="2" charset="0"/>
                </a:rPr>
                <a:t>ItsHerEconomyToo</a:t>
              </a:r>
              <a:endParaRPr lang="en-US" sz="3600" dirty="0">
                <a:solidFill>
                  <a:srgbClr val="002B89"/>
                </a:solidFill>
                <a:latin typeface="LeMonde Livre" pitchFamily="2" charset="0"/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8E0F623D-1B9D-5B00-7647-F6B00853765B}"/>
                </a:ext>
              </a:extLst>
            </p:cNvPr>
            <p:cNvCxnSpPr>
              <a:cxnSpLocks/>
            </p:cNvCxnSpPr>
            <p:nvPr/>
          </p:nvCxnSpPr>
          <p:spPr>
            <a:xfrm>
              <a:off x="8539089" y="5950604"/>
              <a:ext cx="4552443" cy="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37537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31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LeMonde Livre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Yonghong Tan</dc:creator>
  <cp:lastModifiedBy>Yonghong Tan</cp:lastModifiedBy>
  <cp:revision>1</cp:revision>
  <dcterms:created xsi:type="dcterms:W3CDTF">2022-05-25T10:54:14Z</dcterms:created>
  <dcterms:modified xsi:type="dcterms:W3CDTF">2022-05-25T10:58:49Z</dcterms:modified>
</cp:coreProperties>
</file>